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34"/>
  </p:notesMasterIdLst>
  <p:sldIdLst>
    <p:sldId id="256" r:id="rId5"/>
    <p:sldId id="257" r:id="rId6"/>
    <p:sldId id="275" r:id="rId7"/>
    <p:sldId id="351" r:id="rId8"/>
    <p:sldId id="353" r:id="rId9"/>
    <p:sldId id="356" r:id="rId10"/>
    <p:sldId id="358" r:id="rId11"/>
    <p:sldId id="363" r:id="rId12"/>
    <p:sldId id="359" r:id="rId13"/>
    <p:sldId id="366" r:id="rId14"/>
    <p:sldId id="367" r:id="rId15"/>
    <p:sldId id="369" r:id="rId16"/>
    <p:sldId id="357" r:id="rId17"/>
    <p:sldId id="259" r:id="rId18"/>
    <p:sldId id="276" r:id="rId19"/>
    <p:sldId id="260" r:id="rId20"/>
    <p:sldId id="270" r:id="rId21"/>
    <p:sldId id="272" r:id="rId22"/>
    <p:sldId id="274" r:id="rId23"/>
    <p:sldId id="261" r:id="rId24"/>
    <p:sldId id="277" r:id="rId25"/>
    <p:sldId id="262" r:id="rId26"/>
    <p:sldId id="263" r:id="rId27"/>
    <p:sldId id="278" r:id="rId28"/>
    <p:sldId id="283" r:id="rId29"/>
    <p:sldId id="281" r:id="rId30"/>
    <p:sldId id="282" r:id="rId31"/>
    <p:sldId id="279"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FFF9EB"/>
    <a:srgbClr val="FFF7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0A460-564C-4EF7-AE1D-1296D3E14133}" v="51" dt="2024-03-20T04:44:50.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1" autoAdjust="0"/>
    <p:restoredTop sz="74714" autoAdjust="0"/>
  </p:normalViewPr>
  <p:slideViewPr>
    <p:cSldViewPr snapToGrid="0">
      <p:cViewPr varScale="1">
        <p:scale>
          <a:sx n="82" d="100"/>
          <a:sy n="82" d="100"/>
        </p:scale>
        <p:origin x="1040"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ren Xie" userId="152f6c6d-0a1e-419c-9f8f-4a85485799b6" providerId="ADAL" clId="{9840A460-564C-4EF7-AE1D-1296D3E14133}"/>
    <pc:docChg chg="undo redo custSel addSld delSld modSld sldOrd">
      <pc:chgData name="Shuren Xie" userId="152f6c6d-0a1e-419c-9f8f-4a85485799b6" providerId="ADAL" clId="{9840A460-564C-4EF7-AE1D-1296D3E14133}" dt="2024-03-20T04:54:44.750" v="2662"/>
      <pc:docMkLst>
        <pc:docMk/>
      </pc:docMkLst>
      <pc:sldChg chg="modSp mod">
        <pc:chgData name="Shuren Xie" userId="152f6c6d-0a1e-419c-9f8f-4a85485799b6" providerId="ADAL" clId="{9840A460-564C-4EF7-AE1D-1296D3E14133}" dt="2024-03-20T00:39:26.098" v="524" actId="20577"/>
        <pc:sldMkLst>
          <pc:docMk/>
          <pc:sldMk cId="2358647062" sldId="256"/>
        </pc:sldMkLst>
        <pc:spChg chg="mod">
          <ac:chgData name="Shuren Xie" userId="152f6c6d-0a1e-419c-9f8f-4a85485799b6" providerId="ADAL" clId="{9840A460-564C-4EF7-AE1D-1296D3E14133}" dt="2024-03-20T00:39:26.098" v="524" actId="20577"/>
          <ac:spMkLst>
            <pc:docMk/>
            <pc:sldMk cId="2358647062" sldId="256"/>
            <ac:spMk id="9" creationId="{2F67D7EE-0959-E54B-90C3-20A931986AE9}"/>
          </ac:spMkLst>
        </pc:spChg>
        <pc:spChg chg="mod">
          <ac:chgData name="Shuren Xie" userId="152f6c6d-0a1e-419c-9f8f-4a85485799b6" providerId="ADAL" clId="{9840A460-564C-4EF7-AE1D-1296D3E14133}" dt="2024-03-19T15:05:10.061" v="87" actId="20577"/>
          <ac:spMkLst>
            <pc:docMk/>
            <pc:sldMk cId="2358647062" sldId="256"/>
            <ac:spMk id="10" creationId="{B7BFEFFF-6EA2-684A-A13F-5B8D40D32B37}"/>
          </ac:spMkLst>
        </pc:spChg>
      </pc:sldChg>
      <pc:sldChg chg="modSp mod">
        <pc:chgData name="Shuren Xie" userId="152f6c6d-0a1e-419c-9f8f-4a85485799b6" providerId="ADAL" clId="{9840A460-564C-4EF7-AE1D-1296D3E14133}" dt="2024-03-20T04:54:44.750" v="2662"/>
        <pc:sldMkLst>
          <pc:docMk/>
          <pc:sldMk cId="2019100020" sldId="257"/>
        </pc:sldMkLst>
        <pc:spChg chg="mod">
          <ac:chgData name="Shuren Xie" userId="152f6c6d-0a1e-419c-9f8f-4a85485799b6" providerId="ADAL" clId="{9840A460-564C-4EF7-AE1D-1296D3E14133}" dt="2024-03-20T04:54:44.750" v="2662"/>
          <ac:spMkLst>
            <pc:docMk/>
            <pc:sldMk cId="2019100020" sldId="257"/>
            <ac:spMk id="3" creationId="{D02DF27A-5DDB-2C46-A212-F6FF1FA8FA85}"/>
          </ac:spMkLst>
        </pc:spChg>
      </pc:sldChg>
      <pc:sldChg chg="addSp delSp modSp mod modNotesTx">
        <pc:chgData name="Shuren Xie" userId="152f6c6d-0a1e-419c-9f8f-4a85485799b6" providerId="ADAL" clId="{9840A460-564C-4EF7-AE1D-1296D3E14133}" dt="2024-03-20T03:20:03.982" v="1563" actId="1076"/>
        <pc:sldMkLst>
          <pc:docMk/>
          <pc:sldMk cId="1426357755" sldId="259"/>
        </pc:sldMkLst>
        <pc:spChg chg="add del mod">
          <ac:chgData name="Shuren Xie" userId="152f6c6d-0a1e-419c-9f8f-4a85485799b6" providerId="ADAL" clId="{9840A460-564C-4EF7-AE1D-1296D3E14133}" dt="2024-03-20T03:19:48.548" v="1557" actId="478"/>
          <ac:spMkLst>
            <pc:docMk/>
            <pc:sldMk cId="1426357755" sldId="259"/>
            <ac:spMk id="3" creationId="{D02DF27A-5DDB-2C46-A212-F6FF1FA8FA85}"/>
          </ac:spMkLst>
        </pc:spChg>
        <pc:spChg chg="add del mod">
          <ac:chgData name="Shuren Xie" userId="152f6c6d-0a1e-419c-9f8f-4a85485799b6" providerId="ADAL" clId="{9840A460-564C-4EF7-AE1D-1296D3E14133}" dt="2024-03-20T02:36:14.642" v="529" actId="478"/>
          <ac:spMkLst>
            <pc:docMk/>
            <pc:sldMk cId="1426357755" sldId="259"/>
            <ac:spMk id="4" creationId="{D268118A-D644-6BD3-8722-4DBFA4BCD85B}"/>
          </ac:spMkLst>
        </pc:spChg>
        <pc:spChg chg="mod">
          <ac:chgData name="Shuren Xie" userId="152f6c6d-0a1e-419c-9f8f-4a85485799b6" providerId="ADAL" clId="{9840A460-564C-4EF7-AE1D-1296D3E14133}" dt="2024-03-20T03:20:03.982" v="1563" actId="1076"/>
          <ac:spMkLst>
            <pc:docMk/>
            <pc:sldMk cId="1426357755" sldId="259"/>
            <ac:spMk id="6" creationId="{6477EB66-22B5-0548-8310-C2E0F57E90F2}"/>
          </ac:spMkLst>
        </pc:spChg>
        <pc:spChg chg="add del mod">
          <ac:chgData name="Shuren Xie" userId="152f6c6d-0a1e-419c-9f8f-4a85485799b6" providerId="ADAL" clId="{9840A460-564C-4EF7-AE1D-1296D3E14133}" dt="2024-03-20T03:19:50.770" v="1558" actId="478"/>
          <ac:spMkLst>
            <pc:docMk/>
            <pc:sldMk cId="1426357755" sldId="259"/>
            <ac:spMk id="7" creationId="{9B2739A5-9697-864C-BF20-D4975373B8BB}"/>
          </ac:spMkLst>
        </pc:spChg>
      </pc:sldChg>
      <pc:sldChg chg="modSp mod modNotesTx">
        <pc:chgData name="Shuren Xie" userId="152f6c6d-0a1e-419c-9f8f-4a85485799b6" providerId="ADAL" clId="{9840A460-564C-4EF7-AE1D-1296D3E14133}" dt="2024-03-20T03:20:57.631" v="1589" actId="20577"/>
        <pc:sldMkLst>
          <pc:docMk/>
          <pc:sldMk cId="3331622700" sldId="260"/>
        </pc:sldMkLst>
        <pc:spChg chg="mod">
          <ac:chgData name="Shuren Xie" userId="152f6c6d-0a1e-419c-9f8f-4a85485799b6" providerId="ADAL" clId="{9840A460-564C-4EF7-AE1D-1296D3E14133}" dt="2024-03-20T03:17:27.322" v="1487" actId="20577"/>
          <ac:spMkLst>
            <pc:docMk/>
            <pc:sldMk cId="3331622700" sldId="260"/>
            <ac:spMk id="3" creationId="{D02DF27A-5DDB-2C46-A212-F6FF1FA8FA85}"/>
          </ac:spMkLst>
        </pc:spChg>
        <pc:spChg chg="mod">
          <ac:chgData name="Shuren Xie" userId="152f6c6d-0a1e-419c-9f8f-4a85485799b6" providerId="ADAL" clId="{9840A460-564C-4EF7-AE1D-1296D3E14133}" dt="2024-03-20T02:37:52.215" v="697" actId="20577"/>
          <ac:spMkLst>
            <pc:docMk/>
            <pc:sldMk cId="3331622700" sldId="260"/>
            <ac:spMk id="6" creationId="{6477EB66-22B5-0548-8310-C2E0F57E90F2}"/>
          </ac:spMkLst>
        </pc:spChg>
      </pc:sldChg>
      <pc:sldChg chg="addSp modSp mod">
        <pc:chgData name="Shuren Xie" userId="152f6c6d-0a1e-419c-9f8f-4a85485799b6" providerId="ADAL" clId="{9840A460-564C-4EF7-AE1D-1296D3E14133}" dt="2024-03-20T03:46:08.512" v="1924" actId="1076"/>
        <pc:sldMkLst>
          <pc:docMk/>
          <pc:sldMk cId="922919174" sldId="261"/>
        </pc:sldMkLst>
        <pc:spChg chg="mod">
          <ac:chgData name="Shuren Xie" userId="152f6c6d-0a1e-419c-9f8f-4a85485799b6" providerId="ADAL" clId="{9840A460-564C-4EF7-AE1D-1296D3E14133}" dt="2024-03-20T03:44:20.875" v="1911"/>
          <ac:spMkLst>
            <pc:docMk/>
            <pc:sldMk cId="922919174" sldId="261"/>
            <ac:spMk id="3" creationId="{D02DF27A-5DDB-2C46-A212-F6FF1FA8FA85}"/>
          </ac:spMkLst>
        </pc:spChg>
        <pc:spChg chg="mod">
          <ac:chgData name="Shuren Xie" userId="152f6c6d-0a1e-419c-9f8f-4a85485799b6" providerId="ADAL" clId="{9840A460-564C-4EF7-AE1D-1296D3E14133}" dt="2024-03-20T03:02:37.727" v="924" actId="20577"/>
          <ac:spMkLst>
            <pc:docMk/>
            <pc:sldMk cId="922919174" sldId="261"/>
            <ac:spMk id="6" creationId="{6477EB66-22B5-0548-8310-C2E0F57E90F2}"/>
          </ac:spMkLst>
        </pc:spChg>
        <pc:picChg chg="add mod ord">
          <ac:chgData name="Shuren Xie" userId="152f6c6d-0a1e-419c-9f8f-4a85485799b6" providerId="ADAL" clId="{9840A460-564C-4EF7-AE1D-1296D3E14133}" dt="2024-03-20T03:46:08.512" v="1924" actId="1076"/>
          <ac:picMkLst>
            <pc:docMk/>
            <pc:sldMk cId="922919174" sldId="261"/>
            <ac:picMk id="2" creationId="{83B33982-9C7E-9E34-6B6F-62749D3AD378}"/>
          </ac:picMkLst>
        </pc:picChg>
      </pc:sldChg>
      <pc:sldChg chg="addSp delSp modSp mod ord modNotesTx">
        <pc:chgData name="Shuren Xie" userId="152f6c6d-0a1e-419c-9f8f-4a85485799b6" providerId="ADAL" clId="{9840A460-564C-4EF7-AE1D-1296D3E14133}" dt="2024-03-20T04:03:57.923" v="2103" actId="20577"/>
        <pc:sldMkLst>
          <pc:docMk/>
          <pc:sldMk cId="3896234088" sldId="262"/>
        </pc:sldMkLst>
        <pc:spChg chg="del mod">
          <ac:chgData name="Shuren Xie" userId="152f6c6d-0a1e-419c-9f8f-4a85485799b6" providerId="ADAL" clId="{9840A460-564C-4EF7-AE1D-1296D3E14133}" dt="2024-03-20T03:53:18.162" v="2009" actId="478"/>
          <ac:spMkLst>
            <pc:docMk/>
            <pc:sldMk cId="3896234088" sldId="262"/>
            <ac:spMk id="3" creationId="{D02DF27A-5DDB-2C46-A212-F6FF1FA8FA85}"/>
          </ac:spMkLst>
        </pc:spChg>
        <pc:spChg chg="del mod">
          <ac:chgData name="Shuren Xie" userId="152f6c6d-0a1e-419c-9f8f-4a85485799b6" providerId="ADAL" clId="{9840A460-564C-4EF7-AE1D-1296D3E14133}" dt="2024-03-20T03:53:25.152" v="2011" actId="478"/>
          <ac:spMkLst>
            <pc:docMk/>
            <pc:sldMk cId="3896234088" sldId="262"/>
            <ac:spMk id="6" creationId="{6477EB66-22B5-0548-8310-C2E0F57E90F2}"/>
          </ac:spMkLst>
        </pc:spChg>
        <pc:spChg chg="add del mod">
          <ac:chgData name="Shuren Xie" userId="152f6c6d-0a1e-419c-9f8f-4a85485799b6" providerId="ADAL" clId="{9840A460-564C-4EF7-AE1D-1296D3E14133}" dt="2024-03-20T03:53:19.869" v="2010" actId="478"/>
          <ac:spMkLst>
            <pc:docMk/>
            <pc:sldMk cId="3896234088" sldId="262"/>
            <ac:spMk id="9" creationId="{1A024211-5AF8-069E-3D9D-0F345DF3EC37}"/>
          </ac:spMkLst>
        </pc:spChg>
        <pc:spChg chg="add del mod">
          <ac:chgData name="Shuren Xie" userId="152f6c6d-0a1e-419c-9f8f-4a85485799b6" providerId="ADAL" clId="{9840A460-564C-4EF7-AE1D-1296D3E14133}" dt="2024-03-20T03:53:29.858" v="2012" actId="478"/>
          <ac:spMkLst>
            <pc:docMk/>
            <pc:sldMk cId="3896234088" sldId="262"/>
            <ac:spMk id="11" creationId="{05AA1BF2-1FCF-C274-0754-2930041F9265}"/>
          </ac:spMkLst>
        </pc:spChg>
        <pc:picChg chg="add del mod">
          <ac:chgData name="Shuren Xie" userId="152f6c6d-0a1e-419c-9f8f-4a85485799b6" providerId="ADAL" clId="{9840A460-564C-4EF7-AE1D-1296D3E14133}" dt="2024-03-20T03:53:04.935" v="2003" actId="478"/>
          <ac:picMkLst>
            <pc:docMk/>
            <pc:sldMk cId="3896234088" sldId="262"/>
            <ac:picMk id="4" creationId="{646623B3-0DE1-F6F7-8B0C-FCCD06BCEC3C}"/>
          </ac:picMkLst>
        </pc:picChg>
        <pc:picChg chg="add mod">
          <ac:chgData name="Shuren Xie" userId="152f6c6d-0a1e-419c-9f8f-4a85485799b6" providerId="ADAL" clId="{9840A460-564C-4EF7-AE1D-1296D3E14133}" dt="2024-03-20T04:03:28.480" v="2071" actId="1076"/>
          <ac:picMkLst>
            <pc:docMk/>
            <pc:sldMk cId="3896234088" sldId="262"/>
            <ac:picMk id="7" creationId="{A95BF015-43EB-9CE8-7CE0-95580C26D94B}"/>
          </ac:picMkLst>
        </pc:picChg>
        <pc:picChg chg="add mod">
          <ac:chgData name="Shuren Xie" userId="152f6c6d-0a1e-419c-9f8f-4a85485799b6" providerId="ADAL" clId="{9840A460-564C-4EF7-AE1D-1296D3E14133}" dt="2024-03-20T04:03:23.389" v="2068" actId="14100"/>
          <ac:picMkLst>
            <pc:docMk/>
            <pc:sldMk cId="3896234088" sldId="262"/>
            <ac:picMk id="13" creationId="{C8495047-70F8-EF35-2F25-2056F56FDB5D}"/>
          </ac:picMkLst>
        </pc:picChg>
      </pc:sldChg>
      <pc:sldChg chg="addSp delSp modSp mod modNotesTx">
        <pc:chgData name="Shuren Xie" userId="152f6c6d-0a1e-419c-9f8f-4a85485799b6" providerId="ADAL" clId="{9840A460-564C-4EF7-AE1D-1296D3E14133}" dt="2024-03-20T04:31:46.707" v="2309" actId="20577"/>
        <pc:sldMkLst>
          <pc:docMk/>
          <pc:sldMk cId="3476843279" sldId="263"/>
        </pc:sldMkLst>
        <pc:spChg chg="del mod">
          <ac:chgData name="Shuren Xie" userId="152f6c6d-0a1e-419c-9f8f-4a85485799b6" providerId="ADAL" clId="{9840A460-564C-4EF7-AE1D-1296D3E14133}" dt="2024-03-20T04:04:20.761" v="2105" actId="478"/>
          <ac:spMkLst>
            <pc:docMk/>
            <pc:sldMk cId="3476843279" sldId="263"/>
            <ac:spMk id="3" creationId="{D02DF27A-5DDB-2C46-A212-F6FF1FA8FA85}"/>
          </ac:spMkLst>
        </pc:spChg>
        <pc:spChg chg="add del mod">
          <ac:chgData name="Shuren Xie" userId="152f6c6d-0a1e-419c-9f8f-4a85485799b6" providerId="ADAL" clId="{9840A460-564C-4EF7-AE1D-1296D3E14133}" dt="2024-03-20T04:04:22.377" v="2106" actId="478"/>
          <ac:spMkLst>
            <pc:docMk/>
            <pc:sldMk cId="3476843279" sldId="263"/>
            <ac:spMk id="4" creationId="{30402DB5-CA30-7192-2B84-8CC1B3D96EFF}"/>
          </ac:spMkLst>
        </pc:spChg>
        <pc:spChg chg="mod">
          <ac:chgData name="Shuren Xie" userId="152f6c6d-0a1e-419c-9f8f-4a85485799b6" providerId="ADAL" clId="{9840A460-564C-4EF7-AE1D-1296D3E14133}" dt="2024-03-20T04:11:59.521" v="2147" actId="1076"/>
          <ac:spMkLst>
            <pc:docMk/>
            <pc:sldMk cId="3476843279" sldId="263"/>
            <ac:spMk id="6" creationId="{6477EB66-22B5-0548-8310-C2E0F57E90F2}"/>
          </ac:spMkLst>
        </pc:spChg>
        <pc:picChg chg="add del mod">
          <ac:chgData name="Shuren Xie" userId="152f6c6d-0a1e-419c-9f8f-4a85485799b6" providerId="ADAL" clId="{9840A460-564C-4EF7-AE1D-1296D3E14133}" dt="2024-03-20T04:11:44.169" v="2142" actId="478"/>
          <ac:picMkLst>
            <pc:docMk/>
            <pc:sldMk cId="3476843279" sldId="263"/>
            <ac:picMk id="1026" creationId="{5B4846B5-5814-1545-967A-F1C4AE7A3269}"/>
          </ac:picMkLst>
        </pc:picChg>
      </pc:sldChg>
      <pc:sldChg chg="modSp del mod">
        <pc:chgData name="Shuren Xie" userId="152f6c6d-0a1e-419c-9f8f-4a85485799b6" providerId="ADAL" clId="{9840A460-564C-4EF7-AE1D-1296D3E14133}" dt="2024-03-20T03:28:43.555" v="1909" actId="47"/>
        <pc:sldMkLst>
          <pc:docMk/>
          <pc:sldMk cId="3578509152" sldId="264"/>
        </pc:sldMkLst>
        <pc:spChg chg="mod">
          <ac:chgData name="Shuren Xie" userId="152f6c6d-0a1e-419c-9f8f-4a85485799b6" providerId="ADAL" clId="{9840A460-564C-4EF7-AE1D-1296D3E14133}" dt="2024-03-20T03:15:23.836" v="1403" actId="20577"/>
          <ac:spMkLst>
            <pc:docMk/>
            <pc:sldMk cId="3578509152" sldId="264"/>
            <ac:spMk id="2" creationId="{B03EFEBD-DAB6-8942-A3E0-948727A393E6}"/>
          </ac:spMkLst>
        </pc:spChg>
        <pc:spChg chg="mod">
          <ac:chgData name="Shuren Xie" userId="152f6c6d-0a1e-419c-9f8f-4a85485799b6" providerId="ADAL" clId="{9840A460-564C-4EF7-AE1D-1296D3E14133}" dt="2024-03-20T03:14:32.379" v="1337" actId="20577"/>
          <ac:spMkLst>
            <pc:docMk/>
            <pc:sldMk cId="3578509152" sldId="264"/>
            <ac:spMk id="6" creationId="{6477EB66-22B5-0548-8310-C2E0F57E90F2}"/>
          </ac:spMkLst>
        </pc:spChg>
      </pc:sldChg>
      <pc:sldChg chg="modSp mod modNotesTx">
        <pc:chgData name="Shuren Xie" userId="152f6c6d-0a1e-419c-9f8f-4a85485799b6" providerId="ADAL" clId="{9840A460-564C-4EF7-AE1D-1296D3E14133}" dt="2024-03-20T04:35:59.642" v="2503" actId="20577"/>
        <pc:sldMkLst>
          <pc:docMk/>
          <pc:sldMk cId="3414520512" sldId="265"/>
        </pc:sldMkLst>
        <pc:spChg chg="mod">
          <ac:chgData name="Shuren Xie" userId="152f6c6d-0a1e-419c-9f8f-4a85485799b6" providerId="ADAL" clId="{9840A460-564C-4EF7-AE1D-1296D3E14133}" dt="2024-03-20T04:31:10.036" v="2308"/>
          <ac:spMkLst>
            <pc:docMk/>
            <pc:sldMk cId="3414520512" sldId="265"/>
            <ac:spMk id="2" creationId="{14FED110-8E0D-F04B-BBBA-8655B6E397E0}"/>
          </ac:spMkLst>
        </pc:spChg>
      </pc:sldChg>
      <pc:sldChg chg="add modNotesTx">
        <pc:chgData name="Shuren Xie" userId="152f6c6d-0a1e-419c-9f8f-4a85485799b6" providerId="ADAL" clId="{9840A460-564C-4EF7-AE1D-1296D3E14133}" dt="2024-03-20T03:27:05.401" v="1876" actId="20577"/>
        <pc:sldMkLst>
          <pc:docMk/>
          <pc:sldMk cId="4022112362" sldId="270"/>
        </pc:sldMkLst>
      </pc:sldChg>
      <pc:sldChg chg="add modNotesTx">
        <pc:chgData name="Shuren Xie" userId="152f6c6d-0a1e-419c-9f8f-4a85485799b6" providerId="ADAL" clId="{9840A460-564C-4EF7-AE1D-1296D3E14133}" dt="2024-03-20T03:27:20.666" v="1906" actId="20577"/>
        <pc:sldMkLst>
          <pc:docMk/>
          <pc:sldMk cId="2597440200" sldId="272"/>
        </pc:sldMkLst>
      </pc:sldChg>
      <pc:sldChg chg="add modNotesTx">
        <pc:chgData name="Shuren Xie" userId="152f6c6d-0a1e-419c-9f8f-4a85485799b6" providerId="ADAL" clId="{9840A460-564C-4EF7-AE1D-1296D3E14133}" dt="2024-03-20T03:28:20.681" v="1908"/>
        <pc:sldMkLst>
          <pc:docMk/>
          <pc:sldMk cId="2122468253" sldId="274"/>
        </pc:sldMkLst>
      </pc:sldChg>
      <pc:sldChg chg="addSp delSp modSp add mod">
        <pc:chgData name="Shuren Xie" userId="152f6c6d-0a1e-419c-9f8f-4a85485799b6" providerId="ADAL" clId="{9840A460-564C-4EF7-AE1D-1296D3E14133}" dt="2024-03-20T03:19:30.297" v="1555" actId="1076"/>
        <pc:sldMkLst>
          <pc:docMk/>
          <pc:sldMk cId="4127368438" sldId="275"/>
        </pc:sldMkLst>
        <pc:spChg chg="add del">
          <ac:chgData name="Shuren Xie" userId="152f6c6d-0a1e-419c-9f8f-4a85485799b6" providerId="ADAL" clId="{9840A460-564C-4EF7-AE1D-1296D3E14133}" dt="2024-03-20T03:18:43.018" v="1532" actId="478"/>
          <ac:spMkLst>
            <pc:docMk/>
            <pc:sldMk cId="4127368438" sldId="275"/>
            <ac:spMk id="2" creationId="{B03EFEBD-DAB6-8942-A3E0-948727A393E6}"/>
          </ac:spMkLst>
        </pc:spChg>
        <pc:spChg chg="add del mod">
          <ac:chgData name="Shuren Xie" userId="152f6c6d-0a1e-419c-9f8f-4a85485799b6" providerId="ADAL" clId="{9840A460-564C-4EF7-AE1D-1296D3E14133}" dt="2024-03-20T03:18:39.933" v="1531" actId="478"/>
          <ac:spMkLst>
            <pc:docMk/>
            <pc:sldMk cId="4127368438" sldId="275"/>
            <ac:spMk id="4" creationId="{2C6EE247-7021-1991-A27B-B923C58D1233}"/>
          </ac:spMkLst>
        </pc:spChg>
        <pc:spChg chg="mod">
          <ac:chgData name="Shuren Xie" userId="152f6c6d-0a1e-419c-9f8f-4a85485799b6" providerId="ADAL" clId="{9840A460-564C-4EF7-AE1D-1296D3E14133}" dt="2024-03-20T03:19:30.297" v="1555" actId="1076"/>
          <ac:spMkLst>
            <pc:docMk/>
            <pc:sldMk cId="4127368438" sldId="275"/>
            <ac:spMk id="6" creationId="{6477EB66-22B5-0548-8310-C2E0F57E90F2}"/>
          </ac:spMkLst>
        </pc:spChg>
        <pc:spChg chg="add del mod">
          <ac:chgData name="Shuren Xie" userId="152f6c6d-0a1e-419c-9f8f-4a85485799b6" providerId="ADAL" clId="{9840A460-564C-4EF7-AE1D-1296D3E14133}" dt="2024-03-20T03:18:44.726" v="1533" actId="478"/>
          <ac:spMkLst>
            <pc:docMk/>
            <pc:sldMk cId="4127368438" sldId="275"/>
            <ac:spMk id="7" creationId="{C1215F61-374C-32A7-C1E7-23D5FA2215F2}"/>
          </ac:spMkLst>
        </pc:spChg>
      </pc:sldChg>
      <pc:sldChg chg="addSp delSp modSp add mod">
        <pc:chgData name="Shuren Xie" userId="152f6c6d-0a1e-419c-9f8f-4a85485799b6" providerId="ADAL" clId="{9840A460-564C-4EF7-AE1D-1296D3E14133}" dt="2024-03-20T04:07:40.134" v="2131"/>
        <pc:sldMkLst>
          <pc:docMk/>
          <pc:sldMk cId="2819997001" sldId="276"/>
        </pc:sldMkLst>
        <pc:spChg chg="mod">
          <ac:chgData name="Shuren Xie" userId="152f6c6d-0a1e-419c-9f8f-4a85485799b6" providerId="ADAL" clId="{9840A460-564C-4EF7-AE1D-1296D3E14133}" dt="2024-03-20T04:07:40.134" v="2131"/>
          <ac:spMkLst>
            <pc:docMk/>
            <pc:sldMk cId="2819997001" sldId="276"/>
            <ac:spMk id="3" creationId="{D02DF27A-5DDB-2C46-A212-F6FF1FA8FA85}"/>
          </ac:spMkLst>
        </pc:spChg>
        <pc:spChg chg="add del mod">
          <ac:chgData name="Shuren Xie" userId="152f6c6d-0a1e-419c-9f8f-4a85485799b6" providerId="ADAL" clId="{9840A460-564C-4EF7-AE1D-1296D3E14133}" dt="2024-03-20T03:20:10.106" v="1565" actId="478"/>
          <ac:spMkLst>
            <pc:docMk/>
            <pc:sldMk cId="2819997001" sldId="276"/>
            <ac:spMk id="4" creationId="{EBCAA0E0-C4F8-A94E-A424-538D6B661FA6}"/>
          </ac:spMkLst>
        </pc:spChg>
        <pc:spChg chg="del">
          <ac:chgData name="Shuren Xie" userId="152f6c6d-0a1e-419c-9f8f-4a85485799b6" providerId="ADAL" clId="{9840A460-564C-4EF7-AE1D-1296D3E14133}" dt="2024-03-20T03:20:08.698" v="1564" actId="478"/>
          <ac:spMkLst>
            <pc:docMk/>
            <pc:sldMk cId="2819997001" sldId="276"/>
            <ac:spMk id="6" creationId="{6477EB66-22B5-0548-8310-C2E0F57E90F2}"/>
          </ac:spMkLst>
        </pc:spChg>
      </pc:sldChg>
      <pc:sldChg chg="delSp add mod">
        <pc:chgData name="Shuren Xie" userId="152f6c6d-0a1e-419c-9f8f-4a85485799b6" providerId="ADAL" clId="{9840A460-564C-4EF7-AE1D-1296D3E14133}" dt="2024-03-20T03:53:12.113" v="2006" actId="478"/>
        <pc:sldMkLst>
          <pc:docMk/>
          <pc:sldMk cId="2512177067" sldId="277"/>
        </pc:sldMkLst>
        <pc:picChg chg="del">
          <ac:chgData name="Shuren Xie" userId="152f6c6d-0a1e-419c-9f8f-4a85485799b6" providerId="ADAL" clId="{9840A460-564C-4EF7-AE1D-1296D3E14133}" dt="2024-03-20T03:53:12.113" v="2006" actId="478"/>
          <ac:picMkLst>
            <pc:docMk/>
            <pc:sldMk cId="2512177067" sldId="277"/>
            <ac:picMk id="7" creationId="{A95BF015-43EB-9CE8-7CE0-95580C26D94B}"/>
          </ac:picMkLst>
        </pc:picChg>
      </pc:sldChg>
      <pc:sldChg chg="addSp delSp modSp add mod">
        <pc:chgData name="Shuren Xie" userId="152f6c6d-0a1e-419c-9f8f-4a85485799b6" providerId="ADAL" clId="{9840A460-564C-4EF7-AE1D-1296D3E14133}" dt="2024-03-20T04:12:25.018" v="2149" actId="478"/>
        <pc:sldMkLst>
          <pc:docMk/>
          <pc:sldMk cId="3507473099" sldId="278"/>
        </pc:sldMkLst>
        <pc:spChg chg="add del mod">
          <ac:chgData name="Shuren Xie" userId="152f6c6d-0a1e-419c-9f8f-4a85485799b6" providerId="ADAL" clId="{9840A460-564C-4EF7-AE1D-1296D3E14133}" dt="2024-03-20T04:12:25.018" v="2149" actId="478"/>
          <ac:spMkLst>
            <pc:docMk/>
            <pc:sldMk cId="3507473099" sldId="278"/>
            <ac:spMk id="3" creationId="{A9621AF7-DE62-B386-B377-CBEFC4A338DF}"/>
          </ac:spMkLst>
        </pc:spChg>
        <pc:spChg chg="del">
          <ac:chgData name="Shuren Xie" userId="152f6c6d-0a1e-419c-9f8f-4a85485799b6" providerId="ADAL" clId="{9840A460-564C-4EF7-AE1D-1296D3E14133}" dt="2024-03-20T04:12:22.394" v="2148" actId="478"/>
          <ac:spMkLst>
            <pc:docMk/>
            <pc:sldMk cId="3507473099" sldId="278"/>
            <ac:spMk id="6" creationId="{6477EB66-22B5-0548-8310-C2E0F57E90F2}"/>
          </ac:spMkLst>
        </pc:spChg>
      </pc:sldChg>
      <pc:sldChg chg="addSp delSp modSp add ord modNotesTx">
        <pc:chgData name="Shuren Xie" userId="152f6c6d-0a1e-419c-9f8f-4a85485799b6" providerId="ADAL" clId="{9840A460-564C-4EF7-AE1D-1296D3E14133}" dt="2024-03-20T04:17:48.267" v="2246"/>
        <pc:sldMkLst>
          <pc:docMk/>
          <pc:sldMk cId="2582760407" sldId="279"/>
        </pc:sldMkLst>
        <pc:picChg chg="del">
          <ac:chgData name="Shuren Xie" userId="152f6c6d-0a1e-419c-9f8f-4a85485799b6" providerId="ADAL" clId="{9840A460-564C-4EF7-AE1D-1296D3E14133}" dt="2024-03-20T04:14:31.340" v="2153" actId="478"/>
          <ac:picMkLst>
            <pc:docMk/>
            <pc:sldMk cId="2582760407" sldId="279"/>
            <ac:picMk id="1026" creationId="{5B4846B5-5814-1545-967A-F1C4AE7A3269}"/>
          </ac:picMkLst>
        </pc:picChg>
        <pc:picChg chg="add mod">
          <ac:chgData name="Shuren Xie" userId="152f6c6d-0a1e-419c-9f8f-4a85485799b6" providerId="ADAL" clId="{9840A460-564C-4EF7-AE1D-1296D3E14133}" dt="2024-03-20T04:15:12.250" v="2160" actId="732"/>
          <ac:picMkLst>
            <pc:docMk/>
            <pc:sldMk cId="2582760407" sldId="279"/>
            <ac:picMk id="4098" creationId="{8C9F294A-D90B-D45D-9104-FD1D1E66BE92}"/>
          </ac:picMkLst>
        </pc:picChg>
      </pc:sldChg>
      <pc:sldChg chg="add del">
        <pc:chgData name="Shuren Xie" userId="152f6c6d-0a1e-419c-9f8f-4a85485799b6" providerId="ADAL" clId="{9840A460-564C-4EF7-AE1D-1296D3E14133}" dt="2024-03-20T04:23:51.902" v="2294" actId="47"/>
        <pc:sldMkLst>
          <pc:docMk/>
          <pc:sldMk cId="2128041507" sldId="280"/>
        </pc:sldMkLst>
      </pc:sldChg>
      <pc:sldChg chg="addSp delSp modSp add mod ord modNotesTx">
        <pc:chgData name="Shuren Xie" userId="152f6c6d-0a1e-419c-9f8f-4a85485799b6" providerId="ADAL" clId="{9840A460-564C-4EF7-AE1D-1296D3E14133}" dt="2024-03-20T04:32:14.552" v="2342" actId="20577"/>
        <pc:sldMkLst>
          <pc:docMk/>
          <pc:sldMk cId="2755194046" sldId="281"/>
        </pc:sldMkLst>
        <pc:spChg chg="add">
          <ac:chgData name="Shuren Xie" userId="152f6c6d-0a1e-419c-9f8f-4a85485799b6" providerId="ADAL" clId="{9840A460-564C-4EF7-AE1D-1296D3E14133}" dt="2024-03-20T04:20:58.654" v="2251"/>
          <ac:spMkLst>
            <pc:docMk/>
            <pc:sldMk cId="2755194046" sldId="281"/>
            <ac:spMk id="4" creationId="{160D3B2E-630B-6072-A770-053EC38769DE}"/>
          </ac:spMkLst>
        </pc:spChg>
        <pc:picChg chg="add del">
          <ac:chgData name="Shuren Xie" userId="152f6c6d-0a1e-419c-9f8f-4a85485799b6" providerId="ADAL" clId="{9840A460-564C-4EF7-AE1D-1296D3E14133}" dt="2024-03-20T04:20:52.385" v="2250" actId="478"/>
          <ac:picMkLst>
            <pc:docMk/>
            <pc:sldMk cId="2755194046" sldId="281"/>
            <ac:picMk id="3" creationId="{4F236302-FD22-DCE5-9837-BE03EE0BC144}"/>
          </ac:picMkLst>
        </pc:picChg>
        <pc:picChg chg="add mod modCrop">
          <ac:chgData name="Shuren Xie" userId="152f6c6d-0a1e-419c-9f8f-4a85485799b6" providerId="ADAL" clId="{9840A460-564C-4EF7-AE1D-1296D3E14133}" dt="2024-03-20T04:23:22.868" v="2288" actId="1076"/>
          <ac:picMkLst>
            <pc:docMk/>
            <pc:sldMk cId="2755194046" sldId="281"/>
            <ac:picMk id="6" creationId="{754DA9F7-EF27-DB0B-9D56-58CFA3BC4091}"/>
          </ac:picMkLst>
        </pc:picChg>
        <pc:picChg chg="add mod">
          <ac:chgData name="Shuren Xie" userId="152f6c6d-0a1e-419c-9f8f-4a85485799b6" providerId="ADAL" clId="{9840A460-564C-4EF7-AE1D-1296D3E14133}" dt="2024-03-20T04:21:56.254" v="2257"/>
          <ac:picMkLst>
            <pc:docMk/>
            <pc:sldMk cId="2755194046" sldId="281"/>
            <ac:picMk id="7" creationId="{B56AEDCE-B9ED-2ED7-48CA-64B93D2AF6D2}"/>
          </ac:picMkLst>
        </pc:picChg>
        <pc:picChg chg="del">
          <ac:chgData name="Shuren Xie" userId="152f6c6d-0a1e-419c-9f8f-4a85485799b6" providerId="ADAL" clId="{9840A460-564C-4EF7-AE1D-1296D3E14133}" dt="2024-03-20T04:15:35.308" v="2163" actId="478"/>
          <ac:picMkLst>
            <pc:docMk/>
            <pc:sldMk cId="2755194046" sldId="281"/>
            <ac:picMk id="1026" creationId="{5B4846B5-5814-1545-967A-F1C4AE7A3269}"/>
          </ac:picMkLst>
        </pc:picChg>
        <pc:picChg chg="add del mod">
          <ac:chgData name="Shuren Xie" userId="152f6c6d-0a1e-419c-9f8f-4a85485799b6" providerId="ADAL" clId="{9840A460-564C-4EF7-AE1D-1296D3E14133}" dt="2024-03-20T04:21:50.348" v="2256" actId="478"/>
          <ac:picMkLst>
            <pc:docMk/>
            <pc:sldMk cId="2755194046" sldId="281"/>
            <ac:picMk id="2050" creationId="{B8413DC1-BF58-917C-48EA-474D6B2DF6BD}"/>
          </ac:picMkLst>
        </pc:picChg>
      </pc:sldChg>
      <pc:sldChg chg="delSp add mod">
        <pc:chgData name="Shuren Xie" userId="152f6c6d-0a1e-419c-9f8f-4a85485799b6" providerId="ADAL" clId="{9840A460-564C-4EF7-AE1D-1296D3E14133}" dt="2024-03-20T04:20:10.293" v="2249" actId="478"/>
        <pc:sldMkLst>
          <pc:docMk/>
          <pc:sldMk cId="4095392686" sldId="282"/>
        </pc:sldMkLst>
        <pc:picChg chg="del">
          <ac:chgData name="Shuren Xie" userId="152f6c6d-0a1e-419c-9f8f-4a85485799b6" providerId="ADAL" clId="{9840A460-564C-4EF7-AE1D-1296D3E14133}" dt="2024-03-20T04:20:10.293" v="2249" actId="478"/>
          <ac:picMkLst>
            <pc:docMk/>
            <pc:sldMk cId="4095392686" sldId="282"/>
            <ac:picMk id="3" creationId="{4F236302-FD22-DCE5-9837-BE03EE0BC144}"/>
          </ac:picMkLst>
        </pc:picChg>
      </pc:sldChg>
      <pc:sldChg chg="modSp add mod modNotesTx">
        <pc:chgData name="Shuren Xie" userId="152f6c6d-0a1e-419c-9f8f-4a85485799b6" providerId="ADAL" clId="{9840A460-564C-4EF7-AE1D-1296D3E14133}" dt="2024-03-20T04:32:06.829" v="2341" actId="20577"/>
        <pc:sldMkLst>
          <pc:docMk/>
          <pc:sldMk cId="3519172290" sldId="283"/>
        </pc:sldMkLst>
        <pc:picChg chg="mod modCrop">
          <ac:chgData name="Shuren Xie" userId="152f6c6d-0a1e-419c-9f8f-4a85485799b6" providerId="ADAL" clId="{9840A460-564C-4EF7-AE1D-1296D3E14133}" dt="2024-03-20T04:23:36.844" v="2293" actId="1076"/>
          <ac:picMkLst>
            <pc:docMk/>
            <pc:sldMk cId="3519172290" sldId="283"/>
            <ac:picMk id="6" creationId="{754DA9F7-EF27-DB0B-9D56-58CFA3BC4091}"/>
          </ac:picMkLst>
        </pc:picChg>
      </pc:sldChg>
      <pc:sldChg chg="addSp delSp modSp add del mod">
        <pc:chgData name="Shuren Xie" userId="152f6c6d-0a1e-419c-9f8f-4a85485799b6" providerId="ADAL" clId="{9840A460-564C-4EF7-AE1D-1296D3E14133}" dt="2024-03-20T04:41:46.670" v="2577" actId="47"/>
        <pc:sldMkLst>
          <pc:docMk/>
          <pc:sldMk cId="1335850482" sldId="284"/>
        </pc:sldMkLst>
        <pc:spChg chg="add mod">
          <ac:chgData name="Shuren Xie" userId="152f6c6d-0a1e-419c-9f8f-4a85485799b6" providerId="ADAL" clId="{9840A460-564C-4EF7-AE1D-1296D3E14133}" dt="2024-03-20T04:24:05.744" v="2296" actId="478"/>
          <ac:spMkLst>
            <pc:docMk/>
            <pc:sldMk cId="1335850482" sldId="284"/>
            <ac:spMk id="3" creationId="{4B86DBA5-6D67-AE18-52F5-C678D858AD1C}"/>
          </ac:spMkLst>
        </pc:spChg>
        <pc:spChg chg="del">
          <ac:chgData name="Shuren Xie" userId="152f6c6d-0a1e-419c-9f8f-4a85485799b6" providerId="ADAL" clId="{9840A460-564C-4EF7-AE1D-1296D3E14133}" dt="2024-03-20T04:24:05.744" v="2296" actId="478"/>
          <ac:spMkLst>
            <pc:docMk/>
            <pc:sldMk cId="1335850482" sldId="284"/>
            <ac:spMk id="6" creationId="{6477EB66-22B5-0548-8310-C2E0F57E90F2}"/>
          </ac:spMkLst>
        </pc:spChg>
      </pc:sldChg>
      <pc:sldChg chg="modSp add mod">
        <pc:chgData name="Shuren Xie" userId="152f6c6d-0a1e-419c-9f8f-4a85485799b6" providerId="ADAL" clId="{9840A460-564C-4EF7-AE1D-1296D3E14133}" dt="2024-03-20T04:45:14.753" v="2586" actId="1076"/>
        <pc:sldMkLst>
          <pc:docMk/>
          <pc:sldMk cId="368407626" sldId="351"/>
        </pc:sldMkLst>
        <pc:spChg chg="mod">
          <ac:chgData name="Shuren Xie" userId="152f6c6d-0a1e-419c-9f8f-4a85485799b6" providerId="ADAL" clId="{9840A460-564C-4EF7-AE1D-1296D3E14133}" dt="2024-03-20T04:45:14.753" v="2586" actId="1076"/>
          <ac:spMkLst>
            <pc:docMk/>
            <pc:sldMk cId="368407626" sldId="351"/>
            <ac:spMk id="2" creationId="{E0776F2F-BBDF-4956-B2B9-73FA06F3B155}"/>
          </ac:spMkLst>
        </pc:spChg>
        <pc:spChg chg="mod">
          <ac:chgData name="Shuren Xie" userId="152f6c6d-0a1e-419c-9f8f-4a85485799b6" providerId="ADAL" clId="{9840A460-564C-4EF7-AE1D-1296D3E14133}" dt="2024-03-20T04:45:14.753" v="2586" actId="1076"/>
          <ac:spMkLst>
            <pc:docMk/>
            <pc:sldMk cId="368407626" sldId="351"/>
            <ac:spMk id="3" creationId="{DAC2EEAB-0057-4CE6-A3B7-D22EFD46350E}"/>
          </ac:spMkLst>
        </pc:spChg>
      </pc:sldChg>
      <pc:sldChg chg="modSp add mod">
        <pc:chgData name="Shuren Xie" userId="152f6c6d-0a1e-419c-9f8f-4a85485799b6" providerId="ADAL" clId="{9840A460-564C-4EF7-AE1D-1296D3E14133}" dt="2024-03-20T04:45:07.633" v="2585" actId="1076"/>
        <pc:sldMkLst>
          <pc:docMk/>
          <pc:sldMk cId="1491650355" sldId="353"/>
        </pc:sldMkLst>
        <pc:spChg chg="mod">
          <ac:chgData name="Shuren Xie" userId="152f6c6d-0a1e-419c-9f8f-4a85485799b6" providerId="ADAL" clId="{9840A460-564C-4EF7-AE1D-1296D3E14133}" dt="2024-03-20T04:45:07.633" v="2585" actId="1076"/>
          <ac:spMkLst>
            <pc:docMk/>
            <pc:sldMk cId="1491650355" sldId="353"/>
            <ac:spMk id="2" creationId="{A6E9D548-7DE1-4946-BB0A-B45BAD4FB27F}"/>
          </ac:spMkLst>
        </pc:spChg>
        <pc:spChg chg="mod">
          <ac:chgData name="Shuren Xie" userId="152f6c6d-0a1e-419c-9f8f-4a85485799b6" providerId="ADAL" clId="{9840A460-564C-4EF7-AE1D-1296D3E14133}" dt="2024-03-20T04:45:07.633" v="2585" actId="1076"/>
          <ac:spMkLst>
            <pc:docMk/>
            <pc:sldMk cId="1491650355" sldId="353"/>
            <ac:spMk id="10" creationId="{D457B169-D141-27DD-F75C-35C5EBDE126D}"/>
          </ac:spMkLst>
        </pc:spChg>
      </pc:sldChg>
      <pc:sldChg chg="modSp add mod">
        <pc:chgData name="Shuren Xie" userId="152f6c6d-0a1e-419c-9f8f-4a85485799b6" providerId="ADAL" clId="{9840A460-564C-4EF7-AE1D-1296D3E14133}" dt="2024-03-20T04:45:03.976" v="2584" actId="1076"/>
        <pc:sldMkLst>
          <pc:docMk/>
          <pc:sldMk cId="3124299172" sldId="356"/>
        </pc:sldMkLst>
        <pc:spChg chg="mod">
          <ac:chgData name="Shuren Xie" userId="152f6c6d-0a1e-419c-9f8f-4a85485799b6" providerId="ADAL" clId="{9840A460-564C-4EF7-AE1D-1296D3E14133}" dt="2024-03-20T04:45:03.976" v="2584" actId="1076"/>
          <ac:spMkLst>
            <pc:docMk/>
            <pc:sldMk cId="3124299172" sldId="356"/>
            <ac:spMk id="2" creationId="{A6E9D548-7DE1-4946-BB0A-B45BAD4FB27F}"/>
          </ac:spMkLst>
        </pc:spChg>
        <pc:spChg chg="mod">
          <ac:chgData name="Shuren Xie" userId="152f6c6d-0a1e-419c-9f8f-4a85485799b6" providerId="ADAL" clId="{9840A460-564C-4EF7-AE1D-1296D3E14133}" dt="2024-03-20T04:45:03.976" v="2584" actId="1076"/>
          <ac:spMkLst>
            <pc:docMk/>
            <pc:sldMk cId="3124299172" sldId="356"/>
            <ac:spMk id="3" creationId="{38431577-9E71-4DCA-8E39-712537E2E28A}"/>
          </ac:spMkLst>
        </pc:spChg>
      </pc:sldChg>
      <pc:sldChg chg="add">
        <pc:chgData name="Shuren Xie" userId="152f6c6d-0a1e-419c-9f8f-4a85485799b6" providerId="ADAL" clId="{9840A460-564C-4EF7-AE1D-1296D3E14133}" dt="2024-03-20T04:38:51.012" v="2504"/>
        <pc:sldMkLst>
          <pc:docMk/>
          <pc:sldMk cId="2779144244" sldId="357"/>
        </pc:sldMkLst>
      </pc:sldChg>
      <pc:sldChg chg="modSp add mod">
        <pc:chgData name="Shuren Xie" userId="152f6c6d-0a1e-419c-9f8f-4a85485799b6" providerId="ADAL" clId="{9840A460-564C-4EF7-AE1D-1296D3E14133}" dt="2024-03-20T04:45:00.531" v="2583" actId="1076"/>
        <pc:sldMkLst>
          <pc:docMk/>
          <pc:sldMk cId="3830057209" sldId="358"/>
        </pc:sldMkLst>
        <pc:spChg chg="mod">
          <ac:chgData name="Shuren Xie" userId="152f6c6d-0a1e-419c-9f8f-4a85485799b6" providerId="ADAL" clId="{9840A460-564C-4EF7-AE1D-1296D3E14133}" dt="2024-03-20T04:45:00.531" v="2583" actId="1076"/>
          <ac:spMkLst>
            <pc:docMk/>
            <pc:sldMk cId="3830057209" sldId="358"/>
            <ac:spMk id="2" creationId="{A6E9D548-7DE1-4946-BB0A-B45BAD4FB27F}"/>
          </ac:spMkLst>
        </pc:spChg>
        <pc:spChg chg="mod">
          <ac:chgData name="Shuren Xie" userId="152f6c6d-0a1e-419c-9f8f-4a85485799b6" providerId="ADAL" clId="{9840A460-564C-4EF7-AE1D-1296D3E14133}" dt="2024-03-20T04:45:00.531" v="2583" actId="1076"/>
          <ac:spMkLst>
            <pc:docMk/>
            <pc:sldMk cId="3830057209" sldId="358"/>
            <ac:spMk id="3" creationId="{38431577-9E71-4DCA-8E39-712537E2E28A}"/>
          </ac:spMkLst>
        </pc:spChg>
      </pc:sldChg>
      <pc:sldChg chg="modSp add mod modNotesTx">
        <pc:chgData name="Shuren Xie" userId="152f6c6d-0a1e-419c-9f8f-4a85485799b6" providerId="ADAL" clId="{9840A460-564C-4EF7-AE1D-1296D3E14133}" dt="2024-03-20T04:46:26.361" v="2589" actId="20577"/>
        <pc:sldMkLst>
          <pc:docMk/>
          <pc:sldMk cId="3487939297" sldId="359"/>
        </pc:sldMkLst>
        <pc:spChg chg="mod">
          <ac:chgData name="Shuren Xie" userId="152f6c6d-0a1e-419c-9f8f-4a85485799b6" providerId="ADAL" clId="{9840A460-564C-4EF7-AE1D-1296D3E14133}" dt="2024-03-20T04:44:47.227" v="2580" actId="1076"/>
          <ac:spMkLst>
            <pc:docMk/>
            <pc:sldMk cId="3487939297" sldId="359"/>
            <ac:spMk id="2" creationId="{A6E9D548-7DE1-4946-BB0A-B45BAD4FB27F}"/>
          </ac:spMkLst>
        </pc:spChg>
        <pc:spChg chg="mod">
          <ac:chgData name="Shuren Xie" userId="152f6c6d-0a1e-419c-9f8f-4a85485799b6" providerId="ADAL" clId="{9840A460-564C-4EF7-AE1D-1296D3E14133}" dt="2024-03-20T04:44:47.227" v="2580" actId="1076"/>
          <ac:spMkLst>
            <pc:docMk/>
            <pc:sldMk cId="3487939297" sldId="359"/>
            <ac:spMk id="3" creationId="{38431577-9E71-4DCA-8E39-712537E2E28A}"/>
          </ac:spMkLst>
        </pc:spChg>
      </pc:sldChg>
      <pc:sldChg chg="modSp add">
        <pc:chgData name="Shuren Xie" userId="152f6c6d-0a1e-419c-9f8f-4a85485799b6" providerId="ADAL" clId="{9840A460-564C-4EF7-AE1D-1296D3E14133}" dt="2024-03-20T04:44:50.864" v="2581" actId="1076"/>
        <pc:sldMkLst>
          <pc:docMk/>
          <pc:sldMk cId="3442227961" sldId="363"/>
        </pc:sldMkLst>
        <pc:picChg chg="mod">
          <ac:chgData name="Shuren Xie" userId="152f6c6d-0a1e-419c-9f8f-4a85485799b6" providerId="ADAL" clId="{9840A460-564C-4EF7-AE1D-1296D3E14133}" dt="2024-03-20T04:44:50.864" v="2581" actId="1076"/>
          <ac:picMkLst>
            <pc:docMk/>
            <pc:sldMk cId="3442227961" sldId="363"/>
            <ac:picMk id="1026" creationId="{CE9F89E6-D2CA-EA99-A7B4-30E97EB39BFB}"/>
          </ac:picMkLst>
        </pc:picChg>
      </pc:sldChg>
      <pc:sldChg chg="modSp add mod">
        <pc:chgData name="Shuren Xie" userId="152f6c6d-0a1e-419c-9f8f-4a85485799b6" providerId="ADAL" clId="{9840A460-564C-4EF7-AE1D-1296D3E14133}" dt="2024-03-20T04:44:41.483" v="2579" actId="1076"/>
        <pc:sldMkLst>
          <pc:docMk/>
          <pc:sldMk cId="2699331196" sldId="366"/>
        </pc:sldMkLst>
        <pc:spChg chg="mod">
          <ac:chgData name="Shuren Xie" userId="152f6c6d-0a1e-419c-9f8f-4a85485799b6" providerId="ADAL" clId="{9840A460-564C-4EF7-AE1D-1296D3E14133}" dt="2024-03-20T04:44:41.483" v="2579" actId="1076"/>
          <ac:spMkLst>
            <pc:docMk/>
            <pc:sldMk cId="2699331196" sldId="366"/>
            <ac:spMk id="2" creationId="{A6E9D548-7DE1-4946-BB0A-B45BAD4FB27F}"/>
          </ac:spMkLst>
        </pc:spChg>
        <pc:spChg chg="mod">
          <ac:chgData name="Shuren Xie" userId="152f6c6d-0a1e-419c-9f8f-4a85485799b6" providerId="ADAL" clId="{9840A460-564C-4EF7-AE1D-1296D3E14133}" dt="2024-03-20T04:44:41.483" v="2579" actId="1076"/>
          <ac:spMkLst>
            <pc:docMk/>
            <pc:sldMk cId="2699331196" sldId="366"/>
            <ac:spMk id="3" creationId="{38431577-9E71-4DCA-8E39-712537E2E28A}"/>
          </ac:spMkLst>
        </pc:spChg>
      </pc:sldChg>
      <pc:sldChg chg="modSp add mod">
        <pc:chgData name="Shuren Xie" userId="152f6c6d-0a1e-419c-9f8f-4a85485799b6" providerId="ADAL" clId="{9840A460-564C-4EF7-AE1D-1296D3E14133}" dt="2024-03-20T04:44:36.058" v="2578" actId="1076"/>
        <pc:sldMkLst>
          <pc:docMk/>
          <pc:sldMk cId="1952026903" sldId="367"/>
        </pc:sldMkLst>
        <pc:spChg chg="mod">
          <ac:chgData name="Shuren Xie" userId="152f6c6d-0a1e-419c-9f8f-4a85485799b6" providerId="ADAL" clId="{9840A460-564C-4EF7-AE1D-1296D3E14133}" dt="2024-03-20T04:44:36.058" v="2578" actId="1076"/>
          <ac:spMkLst>
            <pc:docMk/>
            <pc:sldMk cId="1952026903" sldId="367"/>
            <ac:spMk id="2" creationId="{A6E9D548-7DE1-4946-BB0A-B45BAD4FB27F}"/>
          </ac:spMkLst>
        </pc:spChg>
        <pc:spChg chg="mod">
          <ac:chgData name="Shuren Xie" userId="152f6c6d-0a1e-419c-9f8f-4a85485799b6" providerId="ADAL" clId="{9840A460-564C-4EF7-AE1D-1296D3E14133}" dt="2024-03-20T04:44:36.058" v="2578" actId="1076"/>
          <ac:spMkLst>
            <pc:docMk/>
            <pc:sldMk cId="1952026903" sldId="367"/>
            <ac:spMk id="3" creationId="{38431577-9E71-4DCA-8E39-712537E2E28A}"/>
          </ac:spMkLst>
        </pc:spChg>
      </pc:sldChg>
      <pc:sldChg chg="add">
        <pc:chgData name="Shuren Xie" userId="152f6c6d-0a1e-419c-9f8f-4a85485799b6" providerId="ADAL" clId="{9840A460-564C-4EF7-AE1D-1296D3E14133}" dt="2024-03-20T04:38:51.012" v="2504"/>
        <pc:sldMkLst>
          <pc:docMk/>
          <pc:sldMk cId="2187700046"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E31BF-A932-1D49-A0D1-9F7D5741C663}" type="datetimeFigureOut">
              <a:rPr lang="en-GB" smtClean="0"/>
              <a:t>19/03/2024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BAAED-C7FB-C049-BFF5-359B2B265EE7}" type="slidenum">
              <a:rPr lang="en-GB" smtClean="0"/>
              <a:t>‹#›</a:t>
            </a:fld>
            <a:endParaRPr lang="en-GB"/>
          </a:p>
        </p:txBody>
      </p:sp>
    </p:spTree>
    <p:extLst>
      <p:ext uri="{BB962C8B-B14F-4D97-AF65-F5344CB8AC3E}">
        <p14:creationId xmlns:p14="http://schemas.microsoft.com/office/powerpoint/2010/main" val="213723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a:t>
            </a:fld>
            <a:endParaRPr lang="en-GB"/>
          </a:p>
        </p:txBody>
      </p:sp>
    </p:spTree>
    <p:extLst>
      <p:ext uri="{BB962C8B-B14F-4D97-AF65-F5344CB8AC3E}">
        <p14:creationId xmlns:p14="http://schemas.microsoft.com/office/powerpoint/2010/main" val="344542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D0D0D"/>
                </a:solidFill>
                <a:effectLst/>
                <a:latin typeface="Söhne"/>
              </a:rPr>
              <a:t>And here are some </a:t>
            </a:r>
            <a:r>
              <a:rPr lang="en-GB" b="0" i="0">
                <a:solidFill>
                  <a:srgbClr val="0D0D0D"/>
                </a:solidFill>
                <a:effectLst/>
                <a:latin typeface="Söhne"/>
              </a:rPr>
              <a:t>visualization examples </a:t>
            </a:r>
            <a:r>
              <a:rPr lang="en-GB" b="0" i="0" dirty="0">
                <a:solidFill>
                  <a:srgbClr val="0D0D0D"/>
                </a:solidFill>
                <a:effectLst/>
                <a:latin typeface="Söhne"/>
              </a:rPr>
              <a:t>to help us find the main effects or feature importance.</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12</a:t>
            </a:fld>
            <a:endParaRPr lang="en-US" altLang="en-US"/>
          </a:p>
        </p:txBody>
      </p:sp>
    </p:spTree>
    <p:extLst>
      <p:ext uri="{BB962C8B-B14F-4D97-AF65-F5344CB8AC3E}">
        <p14:creationId xmlns:p14="http://schemas.microsoft.com/office/powerpoint/2010/main" val="5821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13</a:t>
            </a:fld>
            <a:endParaRPr lang="en-US" altLang="en-US"/>
          </a:p>
        </p:txBody>
      </p:sp>
    </p:spTree>
    <p:extLst>
      <p:ext uri="{BB962C8B-B14F-4D97-AF65-F5344CB8AC3E}">
        <p14:creationId xmlns:p14="http://schemas.microsoft.com/office/powerpoint/2010/main" val="1350015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a:t>
            </a:r>
          </a:p>
        </p:txBody>
      </p:sp>
      <p:sp>
        <p:nvSpPr>
          <p:cNvPr id="4" name="Slide Number Placeholder 3"/>
          <p:cNvSpPr>
            <a:spLocks noGrp="1"/>
          </p:cNvSpPr>
          <p:nvPr>
            <p:ph type="sldNum" sz="quarter" idx="5"/>
          </p:nvPr>
        </p:nvSpPr>
        <p:spPr/>
        <p:txBody>
          <a:bodyPr/>
          <a:lstStyle/>
          <a:p>
            <a:fld id="{CE1BAAED-C7FB-C049-BFF5-359B2B265EE7}" type="slidenum">
              <a:rPr lang="en-GB" smtClean="0"/>
              <a:t>14</a:t>
            </a:fld>
            <a:endParaRPr lang="en-GB"/>
          </a:p>
        </p:txBody>
      </p:sp>
    </p:spTree>
    <p:extLst>
      <p:ext uri="{BB962C8B-B14F-4D97-AF65-F5344CB8AC3E}">
        <p14:creationId xmlns:p14="http://schemas.microsoft.com/office/powerpoint/2010/main" val="84979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a:t>
            </a:r>
          </a:p>
        </p:txBody>
      </p:sp>
      <p:sp>
        <p:nvSpPr>
          <p:cNvPr id="4" name="Slide Number Placeholder 3"/>
          <p:cNvSpPr>
            <a:spLocks noGrp="1"/>
          </p:cNvSpPr>
          <p:nvPr>
            <p:ph type="sldNum" sz="quarter" idx="5"/>
          </p:nvPr>
        </p:nvSpPr>
        <p:spPr/>
        <p:txBody>
          <a:bodyPr/>
          <a:lstStyle/>
          <a:p>
            <a:fld id="{CE1BAAED-C7FB-C049-BFF5-359B2B265EE7}" type="slidenum">
              <a:rPr lang="en-GB" smtClean="0"/>
              <a:t>15</a:t>
            </a:fld>
            <a:endParaRPr lang="en-GB"/>
          </a:p>
        </p:txBody>
      </p:sp>
    </p:spTree>
    <p:extLst>
      <p:ext uri="{BB962C8B-B14F-4D97-AF65-F5344CB8AC3E}">
        <p14:creationId xmlns:p14="http://schemas.microsoft.com/office/powerpoint/2010/main" val="263329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Have some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Led the development and maintenance of the system, implemented with Java and Python.</a:t>
            </a:r>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16</a:t>
            </a:fld>
            <a:endParaRPr lang="en-GB"/>
          </a:p>
        </p:txBody>
      </p:sp>
    </p:spTree>
    <p:extLst>
      <p:ext uri="{BB962C8B-B14F-4D97-AF65-F5344CB8AC3E}">
        <p14:creationId xmlns:p14="http://schemas.microsoft.com/office/powerpoint/2010/main" val="2695067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GB" altLang="zh-CN" dirty="0"/>
              <a:t>Show some basic info, brief, medicinal efficacy, toxicity, ADME properties</a:t>
            </a:r>
          </a:p>
          <a:p>
            <a:endParaRPr kumimoji="1" lang="en-GB" altLang="zh-CN" dirty="0"/>
          </a:p>
          <a:p>
            <a:r>
              <a:rPr kumimoji="1" lang="en-GB" altLang="zh-CN" dirty="0"/>
              <a:t>In brief, it talks about its </a:t>
            </a:r>
            <a:r>
              <a:rPr lang="en-GB" b="0" i="0" dirty="0">
                <a:solidFill>
                  <a:srgbClr val="0D0D0D"/>
                </a:solidFill>
                <a:effectLst/>
                <a:latin typeface="Söhne"/>
              </a:rPr>
              <a:t>taxonomic ranks, distribution, harvest time and dosage</a:t>
            </a:r>
          </a:p>
          <a:p>
            <a:endParaRPr kumimoji="1" lang="en-GB" altLang="zh-CN" b="0" i="0" dirty="0">
              <a:solidFill>
                <a:srgbClr val="0D0D0D"/>
              </a:solidFill>
              <a:effectLst/>
              <a:latin typeface="Söhne"/>
            </a:endParaRPr>
          </a:p>
          <a:p>
            <a:r>
              <a:rPr kumimoji="1" lang="en-GB" altLang="zh-CN" b="0" i="0" dirty="0">
                <a:solidFill>
                  <a:srgbClr val="0D0D0D"/>
                </a:solidFill>
                <a:effectLst/>
                <a:latin typeface="Söhne"/>
              </a:rPr>
              <a:t>Also some chemical properties</a:t>
            </a:r>
            <a:endParaRPr kumimoji="1" lang="en-GB" altLang="zh-CN" dirty="0"/>
          </a:p>
        </p:txBody>
      </p:sp>
      <p:sp>
        <p:nvSpPr>
          <p:cNvPr id="4" name="灯片编号占位符 3"/>
          <p:cNvSpPr>
            <a:spLocks noGrp="1"/>
          </p:cNvSpPr>
          <p:nvPr>
            <p:ph type="sldNum" sz="quarter" idx="5"/>
          </p:nvPr>
        </p:nvSpPr>
        <p:spPr/>
        <p:txBody>
          <a:bodyPr/>
          <a:lstStyle/>
          <a:p>
            <a:fld id="{05498F3D-D9BD-F645-9F18-8C19BCC296B2}" type="slidenum">
              <a:rPr kumimoji="1" lang="zh-CN" altLang="en-US" smtClean="0"/>
              <a:t>17</a:t>
            </a:fld>
            <a:endParaRPr kumimoji="1" lang="zh-CN" altLang="en-US"/>
          </a:p>
        </p:txBody>
      </p:sp>
    </p:spTree>
    <p:extLst>
      <p:ext uri="{BB962C8B-B14F-4D97-AF65-F5344CB8AC3E}">
        <p14:creationId xmlns:p14="http://schemas.microsoft.com/office/powerpoint/2010/main" val="814931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GB" altLang="zh-CN" dirty="0"/>
              <a:t>Medical efficacy</a:t>
            </a:r>
          </a:p>
          <a:p>
            <a:endParaRPr kumimoji="1" lang="zh-CN" altLang="en-US" dirty="0"/>
          </a:p>
        </p:txBody>
      </p:sp>
      <p:sp>
        <p:nvSpPr>
          <p:cNvPr id="4" name="灯片编号占位符 3"/>
          <p:cNvSpPr>
            <a:spLocks noGrp="1"/>
          </p:cNvSpPr>
          <p:nvPr>
            <p:ph type="sldNum" sz="quarter" idx="5"/>
          </p:nvPr>
        </p:nvSpPr>
        <p:spPr/>
        <p:txBody>
          <a:bodyPr/>
          <a:lstStyle/>
          <a:p>
            <a:fld id="{05498F3D-D9BD-F645-9F18-8C19BCC296B2}" type="slidenum">
              <a:rPr kumimoji="1" lang="zh-CN" altLang="en-US" smtClean="0"/>
              <a:t>18</a:t>
            </a:fld>
            <a:endParaRPr kumimoji="1" lang="zh-CN" altLang="en-US"/>
          </a:p>
        </p:txBody>
      </p:sp>
    </p:spTree>
    <p:extLst>
      <p:ext uri="{BB962C8B-B14F-4D97-AF65-F5344CB8AC3E}">
        <p14:creationId xmlns:p14="http://schemas.microsoft.com/office/powerpoint/2010/main" val="3071931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GB" altLang="zh-CN" dirty="0"/>
              <a:t>Here is the report</a:t>
            </a:r>
          </a:p>
          <a:p>
            <a:r>
              <a:rPr kumimoji="1" lang="en-GB" altLang="zh-CN" dirty="0"/>
              <a:t>Pharmacokinetic data, metabolic mechanism</a:t>
            </a:r>
            <a:endParaRPr kumimoji="1" lang="zh-CN" altLang="en-US" dirty="0"/>
          </a:p>
        </p:txBody>
      </p:sp>
      <p:sp>
        <p:nvSpPr>
          <p:cNvPr id="4" name="灯片编号占位符 3"/>
          <p:cNvSpPr>
            <a:spLocks noGrp="1"/>
          </p:cNvSpPr>
          <p:nvPr>
            <p:ph type="sldNum" sz="quarter" idx="5"/>
          </p:nvPr>
        </p:nvSpPr>
        <p:spPr/>
        <p:txBody>
          <a:bodyPr/>
          <a:lstStyle/>
          <a:p>
            <a:fld id="{05498F3D-D9BD-F645-9F18-8C19BCC296B2}" type="slidenum">
              <a:rPr kumimoji="1" lang="zh-CN" altLang="en-US" smtClean="0"/>
              <a:t>19</a:t>
            </a:fld>
            <a:endParaRPr kumimoji="1" lang="zh-CN" altLang="en-US"/>
          </a:p>
        </p:txBody>
      </p:sp>
    </p:spTree>
    <p:extLst>
      <p:ext uri="{BB962C8B-B14F-4D97-AF65-F5344CB8AC3E}">
        <p14:creationId xmlns:p14="http://schemas.microsoft.com/office/powerpoint/2010/main" val="153540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20</a:t>
            </a:fld>
            <a:endParaRPr lang="en-GB"/>
          </a:p>
        </p:txBody>
      </p:sp>
    </p:spTree>
    <p:extLst>
      <p:ext uri="{BB962C8B-B14F-4D97-AF65-F5344CB8AC3E}">
        <p14:creationId xmlns:p14="http://schemas.microsoft.com/office/powerpoint/2010/main" val="658798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21</a:t>
            </a:fld>
            <a:endParaRPr lang="en-GB"/>
          </a:p>
        </p:txBody>
      </p:sp>
    </p:spTree>
    <p:extLst>
      <p:ext uri="{BB962C8B-B14F-4D97-AF65-F5344CB8AC3E}">
        <p14:creationId xmlns:p14="http://schemas.microsoft.com/office/powerpoint/2010/main" val="222746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Shuren Xie, and here is my research title, Strategies to Improve Adaptation in Plant Breeding with Complex Genotype by Environment Interactions. And I am supervised by </a:t>
            </a:r>
            <a:r>
              <a:rPr lang="en-GB" dirty="0" err="1"/>
              <a:t>Dr.</a:t>
            </a:r>
            <a:r>
              <a:rPr lang="en-GB" dirty="0"/>
              <a:t> …</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4</a:t>
            </a:fld>
            <a:endParaRPr lang="en-US" altLang="en-US"/>
          </a:p>
        </p:txBody>
      </p:sp>
    </p:spTree>
    <p:extLst>
      <p:ext uri="{BB962C8B-B14F-4D97-AF65-F5344CB8AC3E}">
        <p14:creationId xmlns:p14="http://schemas.microsoft.com/office/powerpoint/2010/main" val="211661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Four-channel </a:t>
            </a:r>
            <a:r>
              <a:rPr lang="en-US" altLang="zh-CN" dirty="0"/>
              <a:t>Convolutional neural network</a:t>
            </a:r>
            <a:r>
              <a:rPr lang="en-GB" dirty="0"/>
              <a:t> model</a:t>
            </a:r>
          </a:p>
          <a:p>
            <a:r>
              <a:rPr lang="en-GB" dirty="0"/>
              <a:t>Unevenly distributed dataset</a:t>
            </a:r>
          </a:p>
        </p:txBody>
      </p:sp>
      <p:sp>
        <p:nvSpPr>
          <p:cNvPr id="4" name="Slide Number Placeholder 3"/>
          <p:cNvSpPr>
            <a:spLocks noGrp="1"/>
          </p:cNvSpPr>
          <p:nvPr>
            <p:ph type="sldNum" sz="quarter" idx="5"/>
          </p:nvPr>
        </p:nvSpPr>
        <p:spPr/>
        <p:txBody>
          <a:bodyPr/>
          <a:lstStyle/>
          <a:p>
            <a:fld id="{CE1BAAED-C7FB-C049-BFF5-359B2B265EE7}" type="slidenum">
              <a:rPr lang="en-GB" smtClean="0"/>
              <a:t>22</a:t>
            </a:fld>
            <a:endParaRPr lang="en-GB"/>
          </a:p>
        </p:txBody>
      </p:sp>
    </p:spTree>
    <p:extLst>
      <p:ext uri="{BB962C8B-B14F-4D97-AF65-F5344CB8AC3E}">
        <p14:creationId xmlns:p14="http://schemas.microsoft.com/office/powerpoint/2010/main" val="328550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23</a:t>
            </a:fld>
            <a:endParaRPr lang="en-GB"/>
          </a:p>
        </p:txBody>
      </p:sp>
    </p:spTree>
    <p:extLst>
      <p:ext uri="{BB962C8B-B14F-4D97-AF65-F5344CB8AC3E}">
        <p14:creationId xmlns:p14="http://schemas.microsoft.com/office/powerpoint/2010/main" val="295839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Utilised Java, mainly based on </a:t>
            </a:r>
            <a:r>
              <a:rPr lang="en-US" dirty="0" err="1"/>
              <a:t>SpringBoot</a:t>
            </a:r>
            <a:r>
              <a:rPr lang="en-US" dirty="0"/>
              <a:t>, MySQL, </a:t>
            </a:r>
            <a:r>
              <a:rPr lang="en-US" dirty="0" err="1"/>
              <a:t>MyBatis</a:t>
            </a:r>
            <a:r>
              <a:rPr lang="en-US" dirty="0"/>
              <a:t>, and Redis implementation, using B2C mode, </a:t>
            </a:r>
            <a:r>
              <a:rPr lang="en-US" dirty="0" err="1"/>
              <a:t>SpringMVC</a:t>
            </a:r>
            <a:r>
              <a:rPr lang="en-US" dirty="0"/>
              <a:t> three-tier architecture, to develop front and back-end separation.</a:t>
            </a:r>
          </a:p>
          <a:p>
            <a:pPr>
              <a:lnSpc>
                <a:spcPct val="150000"/>
              </a:lnSpc>
            </a:pPr>
            <a:endParaRPr lang="en-US" dirty="0"/>
          </a:p>
          <a:p>
            <a:pPr>
              <a:lnSpc>
                <a:spcPct val="150000"/>
              </a:lnSpc>
            </a:pPr>
            <a:r>
              <a:rPr lang="en-US" dirty="0" err="1"/>
              <a:t>Realised</a:t>
            </a:r>
            <a:r>
              <a:rPr lang="en-US" dirty="0"/>
              <a:t> commodity system, preferential marketing, inventory system, order system, user system, and </a:t>
            </a:r>
            <a:r>
              <a:rPr lang="en-US" dirty="0" err="1"/>
              <a:t>seckilling</a:t>
            </a:r>
            <a:r>
              <a:rPr lang="en-US" dirty="0"/>
              <a:t> function.</a:t>
            </a:r>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24</a:t>
            </a:fld>
            <a:endParaRPr lang="en-GB"/>
          </a:p>
        </p:txBody>
      </p:sp>
    </p:spTree>
    <p:extLst>
      <p:ext uri="{BB962C8B-B14F-4D97-AF65-F5344CB8AC3E}">
        <p14:creationId xmlns:p14="http://schemas.microsoft.com/office/powerpoint/2010/main" val="200895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Mini program’s interface</a:t>
            </a:r>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25</a:t>
            </a:fld>
            <a:endParaRPr lang="en-GB"/>
          </a:p>
        </p:txBody>
      </p:sp>
    </p:spTree>
    <p:extLst>
      <p:ext uri="{BB962C8B-B14F-4D97-AF65-F5344CB8AC3E}">
        <p14:creationId xmlns:p14="http://schemas.microsoft.com/office/powerpoint/2010/main" val="4290061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26</a:t>
            </a:fld>
            <a:endParaRPr lang="en-GB"/>
          </a:p>
        </p:txBody>
      </p:sp>
    </p:spTree>
    <p:extLst>
      <p:ext uri="{BB962C8B-B14F-4D97-AF65-F5344CB8AC3E}">
        <p14:creationId xmlns:p14="http://schemas.microsoft.com/office/powerpoint/2010/main" val="903803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zh-CN" dirty="0"/>
              <a:t>Admin system functions like order, inventory management</a:t>
            </a:r>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27</a:t>
            </a:fld>
            <a:endParaRPr lang="en-GB"/>
          </a:p>
        </p:txBody>
      </p:sp>
    </p:spTree>
    <p:extLst>
      <p:ext uri="{BB962C8B-B14F-4D97-AF65-F5344CB8AC3E}">
        <p14:creationId xmlns:p14="http://schemas.microsoft.com/office/powerpoint/2010/main" val="365623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zh-CN" dirty="0"/>
              <a:t>and sales statistics</a:t>
            </a:r>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28</a:t>
            </a:fld>
            <a:endParaRPr lang="en-GB"/>
          </a:p>
        </p:txBody>
      </p:sp>
    </p:spTree>
    <p:extLst>
      <p:ext uri="{BB962C8B-B14F-4D97-AF65-F5344CB8AC3E}">
        <p14:creationId xmlns:p14="http://schemas.microsoft.com/office/powerpoint/2010/main" val="3561013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long-term practice, I believe that technology itself is cheap, and what matters is how to innovate and complete things successfully (there can be many technical routes)</a:t>
            </a:r>
          </a:p>
          <a:p>
            <a:r>
              <a:rPr lang="en-GB" dirty="0"/>
              <a:t>How to find better strategies in plant breeding projects, such as using machine learning to figure out complex genetic mechanism or reduce tedious work.</a:t>
            </a:r>
          </a:p>
          <a:p>
            <a:endParaRPr lang="en-GB" dirty="0"/>
          </a:p>
          <a:p>
            <a:r>
              <a:rPr lang="en-GB" dirty="0"/>
              <a:t>Data sharing and collaboration platform: Through the Internet, researchers can easily share and obtain large amounts of biological data. Online databases and sharing platforms make it possible to share everything from genetic sequences to ecological data, which promotes collaboration among global researchers and the rapid spread of knowledge.</a:t>
            </a:r>
          </a:p>
          <a:p>
            <a:endParaRPr lang="en-GB" dirty="0"/>
          </a:p>
          <a:p>
            <a:r>
              <a:rPr lang="en-GB" dirty="0"/>
              <a:t>Cloud computing and big data analysis: Cloud services provide the necessary computing resources to process large-scale biological data, such as genomics, proteomics data, etc. Machine learning and artificial intelligence algorithms can be used to identify patterns and make predictions, which are critical to understanding complex biological systems.</a:t>
            </a:r>
          </a:p>
          <a:p>
            <a:endParaRPr lang="en-GB" dirty="0"/>
          </a:p>
          <a:p>
            <a:r>
              <a:rPr lang="en-GB" dirty="0"/>
              <a:t>Remote laboratory management: IoT technology allows researchers to remotely monitor and manage laboratory equipment. For example, they can remotely adjust temperature and humidity or monitor the progress of experiments.</a:t>
            </a:r>
          </a:p>
          <a:p>
            <a:endParaRPr lang="en-GB" dirty="0"/>
          </a:p>
          <a:p>
            <a:r>
              <a:rPr lang="en-GB" dirty="0"/>
              <a:t>Online experimental design and simulation: Internet technology enables researchers to use online tools to design experiments and conduct pre-simulations, thereby optimizing experimental conditions and improving experimental success rates.</a:t>
            </a:r>
          </a:p>
          <a:p>
            <a:endParaRPr lang="en-GB" dirty="0"/>
          </a:p>
          <a:p>
            <a:r>
              <a:rPr lang="en-GB" dirty="0"/>
              <a:t>Electronic Laboratory Notebook (ELN): Electronic experimental records replace traditional paper experimental notebooks, improving the accuracy, searchability and shareability of data records.</a:t>
            </a:r>
          </a:p>
          <a:p>
            <a:endParaRPr lang="en-GB" dirty="0"/>
          </a:p>
          <a:p>
            <a:r>
              <a:rPr lang="en-GB" dirty="0"/>
              <a:t>BUT, would it be hard to deploy them, or are they as efficient as we suppose them to be?</a:t>
            </a:r>
          </a:p>
        </p:txBody>
      </p:sp>
      <p:sp>
        <p:nvSpPr>
          <p:cNvPr id="4" name="Slide Number Placeholder 3"/>
          <p:cNvSpPr>
            <a:spLocks noGrp="1"/>
          </p:cNvSpPr>
          <p:nvPr>
            <p:ph type="sldNum" sz="quarter" idx="5"/>
          </p:nvPr>
        </p:nvSpPr>
        <p:spPr/>
        <p:txBody>
          <a:bodyPr/>
          <a:lstStyle/>
          <a:p>
            <a:fld id="{CE1BAAED-C7FB-C049-BFF5-359B2B265EE7}" type="slidenum">
              <a:rPr lang="en-GB" smtClean="0"/>
              <a:t>29</a:t>
            </a:fld>
            <a:endParaRPr lang="en-GB"/>
          </a:p>
        </p:txBody>
      </p:sp>
    </p:spTree>
    <p:extLst>
      <p:ext uri="{BB962C8B-B14F-4D97-AF65-F5344CB8AC3E}">
        <p14:creationId xmlns:p14="http://schemas.microsoft.com/office/powerpoint/2010/main" val="12168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is the outline of this presentation.</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5</a:t>
            </a:fld>
            <a:endParaRPr lang="en-US" altLang="en-US"/>
          </a:p>
        </p:txBody>
      </p:sp>
    </p:spTree>
    <p:extLst>
      <p:ext uri="{BB962C8B-B14F-4D97-AF65-F5344CB8AC3E}">
        <p14:creationId xmlns:p14="http://schemas.microsoft.com/office/powerpoint/2010/main" val="642873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latin typeface="Söhne"/>
              </a:rPr>
              <a:t>Firstly is the introduction. In the face of population growth, climate change, and the need for sustainable resource use, developing stable crop varieties adaptable to diverse conditions and low-input farming is crucial. The challenge in breeding lies in the genotype by environment (G x E) interaction, which makes some individuals respond differently across environments. Our goal is to identify genotypes that consistently perform well, ensuring food security and environmental preservation.</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6</a:t>
            </a:fld>
            <a:endParaRPr lang="en-US" altLang="en-US"/>
          </a:p>
        </p:txBody>
      </p:sp>
    </p:spTree>
    <p:extLst>
      <p:ext uri="{BB962C8B-B14F-4D97-AF65-F5344CB8AC3E}">
        <p14:creationId xmlns:p14="http://schemas.microsoft.com/office/powerpoint/2010/main" val="1749028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latin typeface="Söhne"/>
              </a:rPr>
              <a:t>And G x E interactions present a unique problem: different genotypes react unpredictably across diverse environments. This complexity hinders the identification and selection of superior, stable genotypes, impeding genetic progress, especially where environmental variations are significant. Addressing this issue is vital for breeders and biometricians striving for yield stability.</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7</a:t>
            </a:fld>
            <a:endParaRPr lang="en-US" altLang="en-US"/>
          </a:p>
        </p:txBody>
      </p:sp>
    </p:spTree>
    <p:extLst>
      <p:ext uri="{BB962C8B-B14F-4D97-AF65-F5344CB8AC3E}">
        <p14:creationId xmlns:p14="http://schemas.microsoft.com/office/powerpoint/2010/main" val="420170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1" u="none" strike="noStrike" baseline="0" dirty="0">
                <a:solidFill>
                  <a:srgbClr val="000000"/>
                </a:solidFill>
                <a:latin typeface="Times New Roman" panose="02020603050405020304" pitchFamily="18" charset="0"/>
              </a:rPr>
              <a:t>generally</a:t>
            </a:r>
            <a:r>
              <a:rPr lang="en-GB" sz="1800" b="0" i="1" u="none" strike="noStrike" baseline="0" dirty="0">
                <a:solidFill>
                  <a:srgbClr val="000000"/>
                </a:solidFill>
                <a:latin typeface="Times New Roman" panose="02020603050405020304" pitchFamily="18" charset="0"/>
              </a:rPr>
              <a:t>, A conceptual GXE interaction is depicted as the slope of the line when genotype performance is plotted against an environmental gradient.</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Here are some examples of different </a:t>
            </a:r>
            <a:r>
              <a:rPr lang="en-GB" sz="1800" b="0" i="1" u="none" strike="noStrike" baseline="0" dirty="0" err="1">
                <a:solidFill>
                  <a:srgbClr val="000000"/>
                </a:solidFill>
                <a:latin typeface="Times New Roman" panose="02020603050405020304" pitchFamily="18" charset="0"/>
              </a:rPr>
              <a:t>GxE</a:t>
            </a:r>
            <a:r>
              <a:rPr lang="en-GB" sz="1800" b="0" i="1" u="none" strike="noStrike" baseline="0" dirty="0">
                <a:solidFill>
                  <a:srgbClr val="000000"/>
                </a:solidFill>
                <a:latin typeface="Times New Roman" panose="02020603050405020304" pitchFamily="18" charset="0"/>
              </a:rPr>
              <a:t> interactions.</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(A) shows that the traits for A and B stay the same, no matter the environment.</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(B) has A and B changing the same way as the environment changes. So, no special interaction here.</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(C) shows A and B both change as the environment does, but A changes a lot more when things get tougher.</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(D) is where A and B switch places in how well they do when the environment changes.</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8</a:t>
            </a:fld>
            <a:endParaRPr lang="en-US" altLang="en-US"/>
          </a:p>
        </p:txBody>
      </p:sp>
    </p:spTree>
    <p:extLst>
      <p:ext uri="{BB962C8B-B14F-4D97-AF65-F5344CB8AC3E}">
        <p14:creationId xmlns:p14="http://schemas.microsoft.com/office/powerpoint/2010/main" val="1812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aim is to explore different replication strategies that result in better adapted plant varieties. And here are some possible strategies.</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9</a:t>
            </a:fld>
            <a:endParaRPr lang="en-US" altLang="en-US"/>
          </a:p>
        </p:txBody>
      </p:sp>
    </p:spTree>
    <p:extLst>
      <p:ext uri="{BB962C8B-B14F-4D97-AF65-F5344CB8AC3E}">
        <p14:creationId xmlns:p14="http://schemas.microsoft.com/office/powerpoint/2010/main" val="149850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are the core ideas for each strategy.</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10</a:t>
            </a:fld>
            <a:endParaRPr lang="en-US" altLang="en-US"/>
          </a:p>
        </p:txBody>
      </p:sp>
    </p:spTree>
    <p:extLst>
      <p:ext uri="{BB962C8B-B14F-4D97-AF65-F5344CB8AC3E}">
        <p14:creationId xmlns:p14="http://schemas.microsoft.com/office/powerpoint/2010/main" val="327649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D0D0D"/>
                </a:solidFill>
                <a:effectLst/>
                <a:latin typeface="Söhne"/>
              </a:rPr>
              <a:t>Let’s talk about how we figure out the best plant varieties for different farms. First, we collect information on how plants grow in various places—how much they produce, how they handle disease, and what their growing conditions are like.</a:t>
            </a:r>
          </a:p>
          <a:p>
            <a:pPr algn="l"/>
            <a:endParaRPr lang="en-GB" b="0" i="0" dirty="0">
              <a:solidFill>
                <a:srgbClr val="0D0D0D"/>
              </a:solidFill>
              <a:effectLst/>
              <a:latin typeface="Söhne"/>
            </a:endParaRPr>
          </a:p>
          <a:p>
            <a:pPr algn="l"/>
            <a:r>
              <a:rPr lang="en-GB" b="0" i="0" dirty="0">
                <a:solidFill>
                  <a:srgbClr val="0D0D0D"/>
                </a:solidFill>
                <a:effectLst/>
                <a:latin typeface="Söhne"/>
              </a:rPr>
              <a:t>Or we could use generated fake data for model training.</a:t>
            </a:r>
          </a:p>
          <a:p>
            <a:pPr algn="l"/>
            <a:endParaRPr lang="en-GB" b="0" i="0" dirty="0">
              <a:solidFill>
                <a:srgbClr val="0D0D0D"/>
              </a:solidFill>
              <a:effectLst/>
              <a:latin typeface="Söhne"/>
            </a:endParaRPr>
          </a:p>
          <a:p>
            <a:pPr algn="l"/>
            <a:r>
              <a:rPr lang="en-GB" b="0" i="0" dirty="0">
                <a:solidFill>
                  <a:srgbClr val="0D0D0D"/>
                </a:solidFill>
                <a:effectLst/>
                <a:latin typeface="Söhne"/>
              </a:rPr>
              <a:t>Next, we analyse this with two methods. </a:t>
            </a:r>
          </a:p>
          <a:p>
            <a:pPr algn="l"/>
            <a:endParaRPr lang="en-GB" b="0" i="0" dirty="0">
              <a:solidFill>
                <a:srgbClr val="0D0D0D"/>
              </a:solidFill>
              <a:effectLst/>
              <a:latin typeface="Söhne"/>
            </a:endParaRPr>
          </a:p>
          <a:p>
            <a:pPr algn="l"/>
            <a:r>
              <a:rPr lang="en-GB" b="0" i="0" dirty="0">
                <a:solidFill>
                  <a:srgbClr val="0D0D0D"/>
                </a:solidFill>
                <a:effectLst/>
                <a:latin typeface="Söhne"/>
              </a:rPr>
              <a:t>One is fitting linear mixed models, which help us find the fixed effects of our plant varieties and treatments from the random noise of environmental variability. This way, we can pinpoint the </a:t>
            </a:r>
            <a:r>
              <a:rPr lang="en-GB" b="0" i="0" dirty="0" err="1">
                <a:solidFill>
                  <a:srgbClr val="0D0D0D"/>
                </a:solidFill>
                <a:effectLst/>
                <a:latin typeface="Söhne"/>
              </a:rPr>
              <a:t>GxE</a:t>
            </a:r>
            <a:r>
              <a:rPr lang="en-GB" b="0" i="0" dirty="0">
                <a:solidFill>
                  <a:srgbClr val="0D0D0D"/>
                </a:solidFill>
                <a:effectLst/>
                <a:latin typeface="Söhne"/>
              </a:rPr>
              <a:t> interactions for each variety with precision.</a:t>
            </a:r>
          </a:p>
          <a:p>
            <a:pPr algn="l"/>
            <a:endParaRPr lang="en-GB" b="0" i="0" dirty="0">
              <a:solidFill>
                <a:srgbClr val="0D0D0D"/>
              </a:solidFill>
              <a:effectLst/>
              <a:latin typeface="Söhne"/>
            </a:endParaRPr>
          </a:p>
          <a:p>
            <a:pPr algn="l"/>
            <a:r>
              <a:rPr lang="en-GB" b="0" i="0" dirty="0">
                <a:solidFill>
                  <a:srgbClr val="0D0D0D"/>
                </a:solidFill>
                <a:effectLst/>
                <a:latin typeface="Söhne"/>
              </a:rPr>
              <a:t>The other is machine learning, where we employ algorithms like Decision Trees. And these models performs well in discovering the complex, non-linear relationships in our data, allowing us to predict the most resilient genotype-environment combinations. And to ensure our models are robust, we validate them through cross-validation techniques.</a:t>
            </a:r>
          </a:p>
          <a:p>
            <a:pPr algn="l"/>
            <a:endParaRPr lang="en-GB" b="0" i="0" dirty="0">
              <a:solidFill>
                <a:srgbClr val="0D0D0D"/>
              </a:solidFill>
              <a:effectLst/>
              <a:latin typeface="Söhne"/>
            </a:endParaRPr>
          </a:p>
          <a:p>
            <a:pPr algn="l"/>
            <a:r>
              <a:rPr lang="en-GB" sz="1200" dirty="0"/>
              <a:t>And We could also simulate a population with </a:t>
            </a:r>
            <a:r>
              <a:rPr lang="en-GB" sz="1200" dirty="0" err="1"/>
              <a:t>AlphaSimR</a:t>
            </a:r>
            <a:r>
              <a:rPr lang="en-GB" sz="1200" dirty="0"/>
              <a:t>, incorporating known genetic effects and breeding strategies.</a:t>
            </a:r>
            <a:endParaRPr lang="en-GB" b="0" i="0" dirty="0">
              <a:solidFill>
                <a:srgbClr val="0D0D0D"/>
              </a:solidFill>
              <a:effectLst/>
              <a:latin typeface="Söhne"/>
            </a:endParaRPr>
          </a:p>
          <a:p>
            <a:pPr algn="l"/>
            <a:endParaRPr lang="en-GB" b="0" i="0" dirty="0">
              <a:solidFill>
                <a:srgbClr val="0D0D0D"/>
              </a:solidFill>
              <a:effectLst/>
              <a:latin typeface="Söhne"/>
            </a:endParaRPr>
          </a:p>
          <a:p>
            <a:pPr algn="l"/>
            <a:r>
              <a:rPr lang="en-GB" b="0" i="0" dirty="0">
                <a:solidFill>
                  <a:srgbClr val="0D0D0D"/>
                </a:solidFill>
                <a:effectLst/>
                <a:latin typeface="Söhne"/>
              </a:rPr>
              <a:t>Together, these analytical tools guide us to identify the most adaptable plant varieties for diverse farming conditions.</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11</a:t>
            </a:fld>
            <a:endParaRPr lang="en-US" altLang="en-US"/>
          </a:p>
        </p:txBody>
      </p:sp>
    </p:spTree>
    <p:extLst>
      <p:ext uri="{BB962C8B-B14F-4D97-AF65-F5344CB8AC3E}">
        <p14:creationId xmlns:p14="http://schemas.microsoft.com/office/powerpoint/2010/main" val="2031094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OnCampus) Title P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1" y="3429000"/>
            <a:ext cx="11125067" cy="2448272"/>
          </a:xfrm>
          <a:prstGeom prst="rect">
            <a:avLst/>
          </a:prstGeom>
        </p:spPr>
        <p:txBody>
          <a:bodyPr/>
          <a:lstStyle>
            <a:lvl1pPr marL="0" indent="0" algn="ctr">
              <a:buNone/>
              <a:defRPr sz="2800" baseline="0">
                <a:solidFill>
                  <a:schemeClr val="tx2">
                    <a:lumMod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a:p>
            <a:r>
              <a:rPr lang="en-US" dirty="0"/>
              <a:t>Click to enter author details</a:t>
            </a:r>
          </a:p>
          <a:p>
            <a:endParaRPr lang="en-US" dirty="0"/>
          </a:p>
          <a:p>
            <a:r>
              <a:rPr lang="en-GB" sz="2800" dirty="0">
                <a:solidFill>
                  <a:srgbClr val="42AAE1"/>
                </a:solidFill>
              </a:rPr>
              <a:t>@HighlanderLab</a:t>
            </a:r>
            <a:endParaRPr lang="en-GB" sz="2800" dirty="0">
              <a:solidFill>
                <a:srgbClr val="CF3286"/>
              </a:solidFill>
            </a:endParaRPr>
          </a:p>
        </p:txBody>
      </p:sp>
      <p:sp>
        <p:nvSpPr>
          <p:cNvPr id="7" name="Title 1"/>
          <p:cNvSpPr>
            <a:spLocks noGrp="1"/>
          </p:cNvSpPr>
          <p:nvPr>
            <p:ph type="ctrTitle" hasCustomPrompt="1"/>
          </p:nvPr>
        </p:nvSpPr>
        <p:spPr>
          <a:xfrm>
            <a:off x="527381" y="1700808"/>
            <a:ext cx="11137238" cy="648072"/>
          </a:xfrm>
          <a:prstGeom prst="rect">
            <a:avLst/>
          </a:prstGeom>
        </p:spPr>
        <p:txBody>
          <a:bodyPr>
            <a:noAutofit/>
          </a:bodyPr>
          <a:lstStyle>
            <a:lvl1pPr algn="ctr">
              <a:defRPr sz="4000" b="1" baseline="0">
                <a:solidFill>
                  <a:schemeClr val="tx1"/>
                </a:solidFill>
                <a:latin typeface="Arial" panose="020B0604020202020204" pitchFamily="34" charset="0"/>
                <a:ea typeface="Adobe Fan Heiti Std B" pitchFamily="34" charset="-128"/>
                <a:cs typeface="Arial" panose="020B0604020202020204" pitchFamily="34" charset="0"/>
              </a:defRPr>
            </a:lvl1pPr>
          </a:lstStyle>
          <a:p>
            <a:r>
              <a:rPr lang="en-US" dirty="0"/>
              <a:t>Click to edit presentation title</a:t>
            </a:r>
            <a:endParaRPr lang="en-GB" dirty="0"/>
          </a:p>
        </p:txBody>
      </p:sp>
      <p:pic>
        <p:nvPicPr>
          <p:cNvPr id="12" name="Picture 11" descr="A picture containing drawing&#10;&#10;Description automatically generated">
            <a:extLst>
              <a:ext uri="{FF2B5EF4-FFF2-40B4-BE49-F238E27FC236}">
                <a16:creationId xmlns:a16="http://schemas.microsoft.com/office/drawing/2014/main" id="{D410FDDA-9DBE-EA4E-A59F-8A624006C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1" t="7038" r="26389" b="7036"/>
          <a:stretch/>
        </p:blipFill>
        <p:spPr>
          <a:xfrm>
            <a:off x="5740438" y="5831840"/>
            <a:ext cx="711124" cy="723600"/>
          </a:xfrm>
          <a:prstGeom prst="rect">
            <a:avLst/>
          </a:prstGeom>
        </p:spPr>
      </p:pic>
      <p:pic>
        <p:nvPicPr>
          <p:cNvPr id="8" name="Picture 7">
            <a:extLst>
              <a:ext uri="{FF2B5EF4-FFF2-40B4-BE49-F238E27FC236}">
                <a16:creationId xmlns:a16="http://schemas.microsoft.com/office/drawing/2014/main" id="{D620C945-2368-E146-AA6C-77B8BF5F0E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080827" y="382745"/>
            <a:ext cx="2410109" cy="864000"/>
          </a:xfrm>
          <a:prstGeom prst="rect">
            <a:avLst/>
          </a:prstGeom>
        </p:spPr>
      </p:pic>
      <p:pic>
        <p:nvPicPr>
          <p:cNvPr id="10" name="Picture 9">
            <a:extLst>
              <a:ext uri="{FF2B5EF4-FFF2-40B4-BE49-F238E27FC236}">
                <a16:creationId xmlns:a16="http://schemas.microsoft.com/office/drawing/2014/main" id="{2EC68DEA-D705-2041-A9DC-1A93614016F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002383" y="454745"/>
            <a:ext cx="2875002" cy="720000"/>
          </a:xfrm>
          <a:prstGeom prst="rect">
            <a:avLst/>
          </a:prstGeom>
        </p:spPr>
      </p:pic>
      <p:pic>
        <p:nvPicPr>
          <p:cNvPr id="14" name="Picture 13">
            <a:extLst>
              <a:ext uri="{FF2B5EF4-FFF2-40B4-BE49-F238E27FC236}">
                <a16:creationId xmlns:a16="http://schemas.microsoft.com/office/drawing/2014/main" id="{25FEEA29-9857-D147-8016-438E0EEDB30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46227" y="454565"/>
            <a:ext cx="3023154" cy="720361"/>
          </a:xfrm>
          <a:prstGeom prst="rect">
            <a:avLst/>
          </a:prstGeom>
        </p:spPr>
      </p:pic>
    </p:spTree>
    <p:extLst>
      <p:ext uri="{BB962C8B-B14F-4D97-AF65-F5344CB8AC3E}">
        <p14:creationId xmlns:p14="http://schemas.microsoft.com/office/powerpoint/2010/main" val="335415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 - (OnCampus) Main Content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27381" y="130162"/>
            <a:ext cx="11456072" cy="648072"/>
          </a:xfrm>
          <a:prstGeom prst="rect">
            <a:avLst/>
          </a:prstGeom>
        </p:spPr>
        <p:txBody>
          <a:bodyPr>
            <a:normAutofit/>
          </a:bodyPr>
          <a:lstStyle>
            <a:lvl1pPr algn="l">
              <a:defRPr sz="3600" b="1" baseline="0">
                <a:solidFill>
                  <a:schemeClr val="tx1"/>
                </a:solidFill>
                <a:latin typeface="Arial" panose="020B0604020202020204" pitchFamily="34" charset="0"/>
                <a:ea typeface="Adobe Fan Heiti Std B" pitchFamily="34" charset="-128"/>
                <a:cs typeface="Arial" panose="020B0604020202020204" pitchFamily="34" charset="0"/>
              </a:defRPr>
            </a:lvl1pPr>
          </a:lstStyle>
          <a:p>
            <a:r>
              <a:rPr lang="en-US" dirty="0"/>
              <a:t>Click to edit slide title</a:t>
            </a:r>
            <a:endParaRPr lang="en-GB" dirty="0"/>
          </a:p>
        </p:txBody>
      </p:sp>
      <p:sp>
        <p:nvSpPr>
          <p:cNvPr id="6" name="Content Placeholder 2"/>
          <p:cNvSpPr>
            <a:spLocks noGrp="1"/>
          </p:cNvSpPr>
          <p:nvPr>
            <p:ph sz="half" idx="10" hasCustomPrompt="1"/>
          </p:nvPr>
        </p:nvSpPr>
        <p:spPr>
          <a:xfrm>
            <a:off x="508000" y="1078029"/>
            <a:ext cx="11476156" cy="4865571"/>
          </a:xfrm>
          <a:prstGeom prst="rect">
            <a:avLst/>
          </a:prstGeom>
        </p:spPr>
        <p:txBody>
          <a:bodyPr/>
          <a:lstStyle>
            <a:lvl1pPr>
              <a:defRPr sz="3200">
                <a:solidFill>
                  <a:srgbClr val="535353"/>
                </a:solidFill>
                <a:latin typeface="Arial" panose="020B0604020202020204" pitchFamily="34" charset="0"/>
                <a:cs typeface="Arial" panose="020B0604020202020204" pitchFamily="34" charset="0"/>
              </a:defRPr>
            </a:lvl1pPr>
            <a:lvl2pPr>
              <a:defRPr sz="2800">
                <a:solidFill>
                  <a:srgbClr val="535353"/>
                </a:solidFill>
                <a:latin typeface="Arial" panose="020B0604020202020204" pitchFamily="34" charset="0"/>
                <a:cs typeface="Arial" panose="020B0604020202020204" pitchFamily="34" charset="0"/>
              </a:defRPr>
            </a:lvl2pPr>
            <a:lvl3pPr>
              <a:defRPr sz="2400">
                <a:solidFill>
                  <a:srgbClr val="535353"/>
                </a:solidFill>
                <a:latin typeface="Arial" panose="020B0604020202020204" pitchFamily="34" charset="0"/>
                <a:cs typeface="Arial" panose="020B0604020202020204" pitchFamily="34" charset="0"/>
              </a:defRPr>
            </a:lvl3pPr>
            <a:lvl4pPr>
              <a:defRPr sz="2400">
                <a:solidFill>
                  <a:srgbClr val="535353"/>
                </a:solidFill>
                <a:latin typeface="Arial" panose="020B0604020202020204" pitchFamily="34" charset="0"/>
                <a:cs typeface="Arial" panose="020B0604020202020204" pitchFamily="34" charset="0"/>
              </a:defRPr>
            </a:lvl4pPr>
            <a:lvl5pPr>
              <a:defRPr sz="2000">
                <a:solidFill>
                  <a:srgbClr val="535353"/>
                </a:solidFill>
                <a:latin typeface="Arial" panose="020B0604020202020204" pitchFamily="34" charset="0"/>
                <a:cs typeface="Arial" panose="020B0604020202020204" pitchFamily="34" charset="0"/>
              </a:defRPr>
            </a:lvl5pPr>
            <a:lvl6pPr>
              <a:defRPr sz="800"/>
            </a:lvl6pPr>
            <a:lvl7pPr>
              <a:defRPr sz="800"/>
            </a:lvl7pPr>
            <a:lvl8pPr>
              <a:defRPr sz="800"/>
            </a:lvl8pPr>
            <a:lvl9pPr>
              <a:defRPr sz="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2198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01F283-81F8-AB4F-8430-E4103ACCF7CD}" type="datetimeFigureOut">
              <a:rPr kumimoji="1" lang="zh-CN" altLang="en-US" smtClean="0"/>
              <a:t>2024/3/20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DE9F167-D0D7-2041-B833-9F439013425F}" type="slidenum">
              <a:rPr kumimoji="1" lang="zh-CN" altLang="en-US" smtClean="0"/>
              <a:t>‹#›</a:t>
            </a:fld>
            <a:endParaRPr kumimoji="1" lang="zh-CN" altLang="en-US"/>
          </a:p>
        </p:txBody>
      </p:sp>
    </p:spTree>
    <p:extLst>
      <p:ext uri="{BB962C8B-B14F-4D97-AF65-F5344CB8AC3E}">
        <p14:creationId xmlns:p14="http://schemas.microsoft.com/office/powerpoint/2010/main" val="82446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pening title slid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C6F12F-F3CF-4006-BB82-32500C676D3F}"/>
              </a:ext>
            </a:extLst>
          </p:cNvPr>
          <p:cNvSpPr>
            <a:spLocks noGrp="1"/>
          </p:cNvSpPr>
          <p:nvPr>
            <p:ph type="body" sz="quarter" idx="10" hasCustomPrompt="1"/>
          </p:nvPr>
        </p:nvSpPr>
        <p:spPr>
          <a:xfrm>
            <a:off x="527051" y="5157193"/>
            <a:ext cx="11137568" cy="845183"/>
          </a:xfrm>
          <a:prstGeom prst="rect">
            <a:avLst/>
          </a:prstGeom>
        </p:spPr>
        <p:txBody>
          <a:bodyPr/>
          <a:lstStyle>
            <a:lvl1pPr marL="0" indent="0">
              <a:buNone/>
              <a:defRPr sz="3200">
                <a:solidFill>
                  <a:srgbClr val="002060"/>
                </a:solidFill>
              </a:defRPr>
            </a:lvl1pPr>
            <a:lvl2pPr marL="457189" indent="0">
              <a:buNone/>
              <a:defRPr sz="3200"/>
            </a:lvl2pPr>
            <a:lvl3pPr marL="914377" indent="0">
              <a:buNone/>
              <a:defRPr sz="3200"/>
            </a:lvl3pPr>
            <a:lvl4pPr marL="1371566" indent="0">
              <a:buNone/>
              <a:defRPr sz="3200"/>
            </a:lvl4pPr>
            <a:lvl5pPr marL="1828754" indent="0">
              <a:buNone/>
              <a:defRPr sz="3200"/>
            </a:lvl5pPr>
          </a:lstStyle>
          <a:p>
            <a:pPr lvl="0"/>
            <a:r>
              <a:rPr lang="en-US" dirty="0"/>
              <a:t>Click to add presenter title</a:t>
            </a:r>
            <a:endParaRPr lang="en-GB" dirty="0"/>
          </a:p>
        </p:txBody>
      </p:sp>
      <p:sp>
        <p:nvSpPr>
          <p:cNvPr id="6" name="Title 5">
            <a:extLst>
              <a:ext uri="{FF2B5EF4-FFF2-40B4-BE49-F238E27FC236}">
                <a16:creationId xmlns:a16="http://schemas.microsoft.com/office/drawing/2014/main" id="{956B180E-CA89-484A-839C-62D67F59F08F}"/>
              </a:ext>
            </a:extLst>
          </p:cNvPr>
          <p:cNvSpPr>
            <a:spLocks noGrp="1"/>
          </p:cNvSpPr>
          <p:nvPr>
            <p:ph type="title" hasCustomPrompt="1"/>
          </p:nvPr>
        </p:nvSpPr>
        <p:spPr>
          <a:xfrm>
            <a:off x="532387" y="1412777"/>
            <a:ext cx="11132232" cy="1325033"/>
          </a:xfrm>
          <a:prstGeom prst="rect">
            <a:avLst/>
          </a:prstGeom>
        </p:spPr>
        <p:txBody>
          <a:bodyPr/>
          <a:lstStyle>
            <a:lvl1pPr algn="l">
              <a:defRPr sz="4800">
                <a:solidFill>
                  <a:srgbClr val="002060"/>
                </a:solidFill>
                <a:latin typeface="+mj-lt"/>
              </a:defRPr>
            </a:lvl1pPr>
          </a:lstStyle>
          <a:p>
            <a:pPr>
              <a:defRPr/>
            </a:pPr>
            <a:r>
              <a:rPr lang="en-GB" sz="1200" dirty="0">
                <a:solidFill>
                  <a:srgbClr val="002060"/>
                </a:solidFill>
                <a:latin typeface="+mj-lt"/>
              </a:rPr>
              <a:t>Click to add presentation title</a:t>
            </a:r>
            <a:endParaRPr lang="en-US" sz="1200" dirty="0">
              <a:solidFill>
                <a:srgbClr val="002060"/>
              </a:solidFill>
              <a:latin typeface="+mj-lt"/>
            </a:endParaRPr>
          </a:p>
        </p:txBody>
      </p:sp>
    </p:spTree>
    <p:extLst>
      <p:ext uri="{BB962C8B-B14F-4D97-AF65-F5344CB8AC3E}">
        <p14:creationId xmlns:p14="http://schemas.microsoft.com/office/powerpoint/2010/main" val="16483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andard content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7051" y="1509184"/>
            <a:ext cx="10769596" cy="576064"/>
          </a:xfrm>
          <a:prstGeom prst="rect">
            <a:avLst/>
          </a:prstGeom>
        </p:spPr>
        <p:txBody>
          <a:bodyPr lIns="0" tIns="0" rIns="0" bIns="0" anchor="t" anchorCtr="0"/>
          <a:lstStyle>
            <a:lvl1pPr algn="l">
              <a:lnSpc>
                <a:spcPct val="100000"/>
              </a:lnSpc>
              <a:defRPr sz="2667" b="0" i="0" cap="none" baseline="0">
                <a:solidFill>
                  <a:srgbClr val="002060"/>
                </a:solidFill>
                <a:latin typeface="+mj-lt"/>
                <a:cs typeface="Arial"/>
              </a:defRPr>
            </a:lvl1pPr>
          </a:lstStyle>
          <a:p>
            <a:r>
              <a:rPr lang="en-US" dirty="0"/>
              <a:t>Click to edit title</a:t>
            </a:r>
          </a:p>
        </p:txBody>
      </p:sp>
      <p:sp>
        <p:nvSpPr>
          <p:cNvPr id="14" name="Content Placeholder 2"/>
          <p:cNvSpPr>
            <a:spLocks noGrp="1"/>
          </p:cNvSpPr>
          <p:nvPr>
            <p:ph idx="1"/>
          </p:nvPr>
        </p:nvSpPr>
        <p:spPr>
          <a:xfrm>
            <a:off x="527052" y="2276873"/>
            <a:ext cx="10953753" cy="3674275"/>
          </a:xfrm>
          <a:prstGeom prst="rect">
            <a:avLst/>
          </a:prstGeom>
        </p:spPr>
        <p:txBody>
          <a:bodyPr lIns="0" tIns="0" rIns="0" bIns="0"/>
          <a:lstStyle>
            <a:lvl1pPr>
              <a:defRPr sz="2400" b="0" i="0">
                <a:solidFill>
                  <a:srgbClr val="002060"/>
                </a:solidFill>
                <a:latin typeface="+mn-lt"/>
                <a:cs typeface="Arial"/>
              </a:defRPr>
            </a:lvl1pPr>
            <a:lvl2pPr>
              <a:defRPr sz="2400" b="0" i="0">
                <a:solidFill>
                  <a:srgbClr val="002060"/>
                </a:solidFill>
                <a:latin typeface="+mn-lt"/>
                <a:cs typeface="Arial"/>
              </a:defRPr>
            </a:lvl2pPr>
            <a:lvl3pPr>
              <a:defRPr sz="2400" b="0" i="0">
                <a:solidFill>
                  <a:srgbClr val="002060"/>
                </a:solidFill>
                <a:latin typeface="+mn-lt"/>
                <a:cs typeface="Arial"/>
              </a:defRPr>
            </a:lvl3pPr>
            <a:lvl4pPr>
              <a:defRPr sz="2400" b="0" i="0">
                <a:solidFill>
                  <a:srgbClr val="002060"/>
                </a:solidFill>
                <a:latin typeface="+mn-lt"/>
                <a:cs typeface="Arial"/>
              </a:defRPr>
            </a:lvl4pPr>
            <a:lvl5pPr>
              <a:defRPr sz="2400" b="0" i="0">
                <a:solidFill>
                  <a:srgbClr val="002060"/>
                </a:solidFill>
                <a:latin typeface="+mn-lt"/>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8734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3268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xStyles>
    <p:titleStyle>
      <a:lvl1pPr algn="r" defTabSz="914400" rtl="0" eaLnBrk="1" latinLnBrk="0" hangingPunct="1">
        <a:spcBef>
          <a:spcPct val="0"/>
        </a:spcBef>
        <a:buNone/>
        <a:defRPr sz="4000" b="0" kern="1200">
          <a:solidFill>
            <a:schemeClr val="bg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20.png"/><Relationship Id="rId26" Type="http://schemas.openxmlformats.org/officeDocument/2006/relationships/image" Target="../media/image28.emf"/><Relationship Id="rId39" Type="http://schemas.openxmlformats.org/officeDocument/2006/relationships/image" Target="../media/image40.png"/><Relationship Id="rId21" Type="http://schemas.openxmlformats.org/officeDocument/2006/relationships/image" Target="../media/image23.jpeg"/><Relationship Id="rId34" Type="http://schemas.openxmlformats.org/officeDocument/2006/relationships/image" Target="../media/image35.jpeg"/><Relationship Id="rId7" Type="http://schemas.openxmlformats.org/officeDocument/2006/relationships/image" Target="../media/image11.png"/><Relationship Id="rId12" Type="http://schemas.microsoft.com/office/2007/relationships/hdphoto" Target="../media/hdphoto2.wdp"/><Relationship Id="rId17" Type="http://schemas.openxmlformats.org/officeDocument/2006/relationships/image" Target="../media/image19.png"/><Relationship Id="rId25" Type="http://schemas.openxmlformats.org/officeDocument/2006/relationships/image" Target="../media/image27.jpeg"/><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18.jpg"/><Relationship Id="rId20" Type="http://schemas.openxmlformats.org/officeDocument/2006/relationships/image" Target="../media/image22.jpg"/><Relationship Id="rId29"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png"/><Relationship Id="rId24" Type="http://schemas.openxmlformats.org/officeDocument/2006/relationships/image" Target="../media/image26.jpeg"/><Relationship Id="rId32" Type="http://schemas.openxmlformats.org/officeDocument/2006/relationships/image" Target="../media/image33.jpeg"/><Relationship Id="rId37" Type="http://schemas.openxmlformats.org/officeDocument/2006/relationships/image" Target="../media/image38.svg"/><Relationship Id="rId5" Type="http://schemas.openxmlformats.org/officeDocument/2006/relationships/image" Target="../media/image9.emf"/><Relationship Id="rId15" Type="http://schemas.openxmlformats.org/officeDocument/2006/relationships/image" Target="../media/image17.png"/><Relationship Id="rId23" Type="http://schemas.openxmlformats.org/officeDocument/2006/relationships/image" Target="../media/image25.jpeg"/><Relationship Id="rId28" Type="http://schemas.openxmlformats.org/officeDocument/2006/relationships/image" Target="../media/image30.jpeg"/><Relationship Id="rId36" Type="http://schemas.openxmlformats.org/officeDocument/2006/relationships/image" Target="../media/image37.png"/><Relationship Id="rId10" Type="http://schemas.openxmlformats.org/officeDocument/2006/relationships/image" Target="../media/image14.jpeg"/><Relationship Id="rId19" Type="http://schemas.openxmlformats.org/officeDocument/2006/relationships/image" Target="../media/image21.svg"/><Relationship Id="rId31" Type="http://schemas.openxmlformats.org/officeDocument/2006/relationships/image" Target="../media/image32.jp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6.jpeg"/><Relationship Id="rId22" Type="http://schemas.openxmlformats.org/officeDocument/2006/relationships/image" Target="../media/image24.emf"/><Relationship Id="rId27" Type="http://schemas.openxmlformats.org/officeDocument/2006/relationships/image" Target="../media/image29.png"/><Relationship Id="rId30" Type="http://schemas.microsoft.com/office/2007/relationships/hdphoto" Target="../media/hdphoto4.wdp"/><Relationship Id="rId35" Type="http://schemas.openxmlformats.org/officeDocument/2006/relationships/image" Target="../media/image36.png"/><Relationship Id="rId8" Type="http://schemas.openxmlformats.org/officeDocument/2006/relationships/image" Target="../media/image12.jpeg"/><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20.png"/><Relationship Id="rId26" Type="http://schemas.openxmlformats.org/officeDocument/2006/relationships/image" Target="../media/image28.emf"/><Relationship Id="rId21" Type="http://schemas.openxmlformats.org/officeDocument/2006/relationships/image" Target="../media/image23.jpeg"/><Relationship Id="rId34" Type="http://schemas.openxmlformats.org/officeDocument/2006/relationships/image" Target="../media/image35.jpeg"/><Relationship Id="rId7" Type="http://schemas.openxmlformats.org/officeDocument/2006/relationships/image" Target="../media/image11.png"/><Relationship Id="rId12" Type="http://schemas.microsoft.com/office/2007/relationships/hdphoto" Target="../media/hdphoto2.wdp"/><Relationship Id="rId17" Type="http://schemas.openxmlformats.org/officeDocument/2006/relationships/image" Target="../media/image19.png"/><Relationship Id="rId25" Type="http://schemas.openxmlformats.org/officeDocument/2006/relationships/image" Target="../media/image27.jpeg"/><Relationship Id="rId33" Type="http://schemas.openxmlformats.org/officeDocument/2006/relationships/image" Target="../media/image34.png"/><Relationship Id="rId2" Type="http://schemas.openxmlformats.org/officeDocument/2006/relationships/notesSlide" Target="../notesSlides/notesSlide16.xml"/><Relationship Id="rId16" Type="http://schemas.openxmlformats.org/officeDocument/2006/relationships/image" Target="../media/image18.jpg"/><Relationship Id="rId20" Type="http://schemas.openxmlformats.org/officeDocument/2006/relationships/image" Target="../media/image22.jpg"/><Relationship Id="rId29"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png"/><Relationship Id="rId24" Type="http://schemas.openxmlformats.org/officeDocument/2006/relationships/image" Target="../media/image26.jpeg"/><Relationship Id="rId32" Type="http://schemas.openxmlformats.org/officeDocument/2006/relationships/image" Target="../media/image33.jpeg"/><Relationship Id="rId37" Type="http://schemas.openxmlformats.org/officeDocument/2006/relationships/image" Target="../media/image41.png"/><Relationship Id="rId5" Type="http://schemas.openxmlformats.org/officeDocument/2006/relationships/image" Target="../media/image9.emf"/><Relationship Id="rId15" Type="http://schemas.openxmlformats.org/officeDocument/2006/relationships/image" Target="../media/image17.png"/><Relationship Id="rId23" Type="http://schemas.openxmlformats.org/officeDocument/2006/relationships/image" Target="../media/image25.jpeg"/><Relationship Id="rId28" Type="http://schemas.openxmlformats.org/officeDocument/2006/relationships/image" Target="../media/image30.jpeg"/><Relationship Id="rId36" Type="http://schemas.openxmlformats.org/officeDocument/2006/relationships/image" Target="../media/image40.png"/><Relationship Id="rId10" Type="http://schemas.openxmlformats.org/officeDocument/2006/relationships/image" Target="../media/image14.jpeg"/><Relationship Id="rId19" Type="http://schemas.openxmlformats.org/officeDocument/2006/relationships/image" Target="../media/image21.svg"/><Relationship Id="rId31" Type="http://schemas.openxmlformats.org/officeDocument/2006/relationships/image" Target="../media/image32.jp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6.jpeg"/><Relationship Id="rId22" Type="http://schemas.openxmlformats.org/officeDocument/2006/relationships/image" Target="../media/image24.emf"/><Relationship Id="rId27" Type="http://schemas.openxmlformats.org/officeDocument/2006/relationships/image" Target="../media/image29.png"/><Relationship Id="rId30" Type="http://schemas.microsoft.com/office/2007/relationships/hdphoto" Target="../media/hdphoto4.wdp"/><Relationship Id="rId35" Type="http://schemas.openxmlformats.org/officeDocument/2006/relationships/image" Target="../media/image36.png"/><Relationship Id="rId8" Type="http://schemas.openxmlformats.org/officeDocument/2006/relationships/image" Target="../media/image12.jpeg"/><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20.png"/><Relationship Id="rId26" Type="http://schemas.openxmlformats.org/officeDocument/2006/relationships/image" Target="../media/image28.emf"/><Relationship Id="rId39" Type="http://schemas.openxmlformats.org/officeDocument/2006/relationships/image" Target="../media/image44.png"/><Relationship Id="rId21" Type="http://schemas.openxmlformats.org/officeDocument/2006/relationships/image" Target="../media/image23.jpeg"/><Relationship Id="rId34" Type="http://schemas.openxmlformats.org/officeDocument/2006/relationships/image" Target="../media/image35.jpeg"/><Relationship Id="rId42" Type="http://schemas.openxmlformats.org/officeDocument/2006/relationships/image" Target="../media/image47.jpg"/><Relationship Id="rId7" Type="http://schemas.openxmlformats.org/officeDocument/2006/relationships/image" Target="../media/image11.png"/><Relationship Id="rId2" Type="http://schemas.openxmlformats.org/officeDocument/2006/relationships/notesSlide" Target="../notesSlides/notesSlide17.xml"/><Relationship Id="rId16" Type="http://schemas.openxmlformats.org/officeDocument/2006/relationships/image" Target="../media/image18.jpg"/><Relationship Id="rId20" Type="http://schemas.openxmlformats.org/officeDocument/2006/relationships/image" Target="../media/image22.jpg"/><Relationship Id="rId29" Type="http://schemas.openxmlformats.org/officeDocument/2006/relationships/image" Target="../media/image31.png"/><Relationship Id="rId41" Type="http://schemas.openxmlformats.org/officeDocument/2006/relationships/image" Target="../media/image46.jpg"/><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png"/><Relationship Id="rId24" Type="http://schemas.openxmlformats.org/officeDocument/2006/relationships/image" Target="../media/image26.jpeg"/><Relationship Id="rId32" Type="http://schemas.openxmlformats.org/officeDocument/2006/relationships/image" Target="../media/image33.jpeg"/><Relationship Id="rId37" Type="http://schemas.openxmlformats.org/officeDocument/2006/relationships/image" Target="../media/image42.png"/><Relationship Id="rId40" Type="http://schemas.openxmlformats.org/officeDocument/2006/relationships/image" Target="../media/image45.png"/><Relationship Id="rId5" Type="http://schemas.openxmlformats.org/officeDocument/2006/relationships/image" Target="../media/image9.emf"/><Relationship Id="rId15" Type="http://schemas.openxmlformats.org/officeDocument/2006/relationships/image" Target="../media/image17.png"/><Relationship Id="rId23" Type="http://schemas.openxmlformats.org/officeDocument/2006/relationships/image" Target="../media/image25.jpeg"/><Relationship Id="rId28" Type="http://schemas.openxmlformats.org/officeDocument/2006/relationships/image" Target="../media/image30.jpeg"/><Relationship Id="rId36" Type="http://schemas.openxmlformats.org/officeDocument/2006/relationships/image" Target="../media/image40.png"/><Relationship Id="rId10" Type="http://schemas.openxmlformats.org/officeDocument/2006/relationships/image" Target="../media/image14.jpeg"/><Relationship Id="rId19" Type="http://schemas.openxmlformats.org/officeDocument/2006/relationships/image" Target="../media/image21.svg"/><Relationship Id="rId31" Type="http://schemas.openxmlformats.org/officeDocument/2006/relationships/image" Target="../media/image32.jp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6.jpeg"/><Relationship Id="rId22" Type="http://schemas.openxmlformats.org/officeDocument/2006/relationships/image" Target="../media/image24.emf"/><Relationship Id="rId27" Type="http://schemas.openxmlformats.org/officeDocument/2006/relationships/image" Target="../media/image29.png"/><Relationship Id="rId30" Type="http://schemas.microsoft.com/office/2007/relationships/hdphoto" Target="../media/hdphoto4.wdp"/><Relationship Id="rId35" Type="http://schemas.openxmlformats.org/officeDocument/2006/relationships/image" Target="../media/image36.png"/><Relationship Id="rId43" Type="http://schemas.openxmlformats.org/officeDocument/2006/relationships/image" Target="../media/image48.jpg"/><Relationship Id="rId8" Type="http://schemas.openxmlformats.org/officeDocument/2006/relationships/image" Target="../media/image12.jpeg"/><Relationship Id="rId3" Type="http://schemas.openxmlformats.org/officeDocument/2006/relationships/image" Target="../media/image8.png"/><Relationship Id="rId12" Type="http://schemas.microsoft.com/office/2007/relationships/hdphoto" Target="../media/hdphoto2.wdp"/><Relationship Id="rId17" Type="http://schemas.openxmlformats.org/officeDocument/2006/relationships/image" Target="../media/image19.png"/><Relationship Id="rId25" Type="http://schemas.openxmlformats.org/officeDocument/2006/relationships/image" Target="../media/image27.jpeg"/><Relationship Id="rId33" Type="http://schemas.openxmlformats.org/officeDocument/2006/relationships/image" Target="../media/image34.png"/><Relationship Id="rId38"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7BFEFFF-6EA2-684A-A13F-5B8D40D32B37}"/>
              </a:ext>
            </a:extLst>
          </p:cNvPr>
          <p:cNvSpPr>
            <a:spLocks noGrp="1"/>
          </p:cNvSpPr>
          <p:nvPr>
            <p:ph type="subTitle" idx="1"/>
          </p:nvPr>
        </p:nvSpPr>
        <p:spPr/>
        <p:txBody>
          <a:bodyPr anchor="t"/>
          <a:lstStyle/>
          <a:p>
            <a:r>
              <a:rPr lang="en-GB" dirty="0"/>
              <a:t>Lab meeting </a:t>
            </a:r>
          </a:p>
          <a:p>
            <a:r>
              <a:rPr lang="en-GB" dirty="0">
                <a:latin typeface="Arial"/>
                <a:cs typeface="Arial"/>
              </a:rPr>
              <a:t>2024-03-20</a:t>
            </a:r>
            <a:endParaRPr lang="en-GB" dirty="0"/>
          </a:p>
          <a:p>
            <a:endParaRPr lang="en-GB" dirty="0"/>
          </a:p>
          <a:p>
            <a:r>
              <a:rPr lang="en-GB" dirty="0">
                <a:solidFill>
                  <a:srgbClr val="42AAE1"/>
                </a:solidFill>
              </a:rPr>
              <a:t>@HighlanderLab</a:t>
            </a:r>
            <a:endParaRPr lang="en-GB" dirty="0">
              <a:solidFill>
                <a:srgbClr val="CF3286"/>
              </a:solidFill>
            </a:endParaRPr>
          </a:p>
          <a:p>
            <a:endParaRPr lang="en-GB" dirty="0">
              <a:solidFill>
                <a:srgbClr val="CF3286"/>
              </a:solidFill>
            </a:endParaRPr>
          </a:p>
        </p:txBody>
      </p:sp>
      <p:sp>
        <p:nvSpPr>
          <p:cNvPr id="9" name="Title 8">
            <a:extLst>
              <a:ext uri="{FF2B5EF4-FFF2-40B4-BE49-F238E27FC236}">
                <a16:creationId xmlns:a16="http://schemas.microsoft.com/office/drawing/2014/main" id="{2F67D7EE-0959-E54B-90C3-20A931986AE9}"/>
              </a:ext>
            </a:extLst>
          </p:cNvPr>
          <p:cNvSpPr>
            <a:spLocks noGrp="1"/>
          </p:cNvSpPr>
          <p:nvPr>
            <p:ph type="ctrTitle"/>
          </p:nvPr>
        </p:nvSpPr>
        <p:spPr>
          <a:xfrm>
            <a:off x="527381" y="1700808"/>
            <a:ext cx="11137238" cy="1728192"/>
          </a:xfrm>
        </p:spPr>
        <p:txBody>
          <a:bodyPr anchor="t">
            <a:noAutofit/>
          </a:bodyPr>
          <a:lstStyle/>
          <a:p>
            <a:r>
              <a:rPr lang="en-GB" dirty="0"/>
              <a:t>Beyond the Code: A Unique Journey of a Bioinformatics Student</a:t>
            </a:r>
            <a:endParaRPr lang="en-US" dirty="0"/>
          </a:p>
        </p:txBody>
      </p:sp>
    </p:spTree>
    <p:extLst>
      <p:ext uri="{BB962C8B-B14F-4D97-AF65-F5344CB8AC3E}">
        <p14:creationId xmlns:p14="http://schemas.microsoft.com/office/powerpoint/2010/main" val="2358647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596793" y="706290"/>
            <a:ext cx="10769596" cy="576064"/>
          </a:xfrm>
        </p:spPr>
        <p:txBody>
          <a:bodyPr/>
          <a:lstStyle/>
          <a:p>
            <a:pPr algn="ctr"/>
            <a:r>
              <a:rPr lang="en-GB" sz="3733" dirty="0"/>
              <a:t>Methodology</a:t>
            </a:r>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91563" y="1368450"/>
            <a:ext cx="10953753" cy="4320480"/>
          </a:xfrm>
        </p:spPr>
        <p:txBody>
          <a:bodyPr>
            <a:normAutofit lnSpcReduction="10000"/>
          </a:bodyPr>
          <a:lstStyle/>
          <a:p>
            <a:pPr>
              <a:lnSpc>
                <a:spcPct val="120000"/>
              </a:lnSpc>
            </a:pPr>
            <a:r>
              <a:rPr lang="en-GB" sz="1867" b="1" u="sng" dirty="0"/>
              <a:t>Randomized Complete Block Design (RCBD): </a:t>
            </a:r>
            <a:r>
              <a:rPr lang="en-GB" sz="1867" dirty="0"/>
              <a:t>RCBD involves replicating each variety within blocks across different environments to control for environmental variation within each block.</a:t>
            </a:r>
            <a:endParaRPr lang="en-GB" sz="1600" dirty="0"/>
          </a:p>
          <a:p>
            <a:pPr>
              <a:lnSpc>
                <a:spcPct val="120000"/>
              </a:lnSpc>
            </a:pPr>
            <a:r>
              <a:rPr lang="en-GB" sz="1867" b="1" u="sng" dirty="0"/>
              <a:t>Split-Plot Design: </a:t>
            </a:r>
            <a:r>
              <a:rPr lang="en-GB" sz="1867" dirty="0"/>
              <a:t>In split-plot designs, main treatments (e.g., irrigation levels) are randomized over large plots, with sub-treatments (e.g., varieties) randomized within these plots.</a:t>
            </a:r>
            <a:endParaRPr lang="en-GB" sz="1600" dirty="0"/>
          </a:p>
          <a:p>
            <a:pPr>
              <a:lnSpc>
                <a:spcPct val="120000"/>
              </a:lnSpc>
            </a:pPr>
            <a:r>
              <a:rPr lang="en-GB" sz="1867" b="1" u="sng" dirty="0"/>
              <a:t>Adaptive Designs</a:t>
            </a:r>
            <a:r>
              <a:rPr lang="en-GB" sz="1867" b="1" i="1" u="sng" dirty="0"/>
              <a:t>: </a:t>
            </a:r>
            <a:r>
              <a:rPr lang="en-GB" sz="1867" dirty="0"/>
              <a:t>Adaptive designs use preliminary results to modify the ongoing experiment, focusing on the most promising varieties for further testing.</a:t>
            </a:r>
          </a:p>
          <a:p>
            <a:pPr>
              <a:lnSpc>
                <a:spcPct val="120000"/>
              </a:lnSpc>
            </a:pPr>
            <a:r>
              <a:rPr lang="en-GB" sz="1867" b="1" i="1" u="sng" dirty="0"/>
              <a:t>Environmental Gradient Design: </a:t>
            </a:r>
            <a:r>
              <a:rPr lang="en-GB" sz="1867" dirty="0"/>
              <a:t>This approach tests varieties across a range of sites with environmental gradients to assess genotype performance under varying conditions.</a:t>
            </a:r>
          </a:p>
          <a:p>
            <a:pPr>
              <a:lnSpc>
                <a:spcPct val="120000"/>
              </a:lnSpc>
            </a:pPr>
            <a:r>
              <a:rPr lang="en-GB" sz="1867" b="1" u="sng" dirty="0"/>
              <a:t>Multi-location Yearly Trials: </a:t>
            </a:r>
            <a:r>
              <a:rPr lang="en-GB" sz="1867" dirty="0"/>
              <a:t>Varieties are tested across multiple locations and years to evaluate performance stability and environmental adaptability.</a:t>
            </a:r>
          </a:p>
          <a:p>
            <a:pPr>
              <a:lnSpc>
                <a:spcPct val="120000"/>
              </a:lnSpc>
            </a:pPr>
            <a:r>
              <a:rPr lang="en-GB" sz="1867" b="1" u="sng" dirty="0"/>
              <a:t>Age-Series Designs: </a:t>
            </a:r>
            <a:r>
              <a:rPr lang="en-GB" sz="1867" dirty="0"/>
              <a:t>Age-series designs track the performance of varieties over different growth stages to assess traits that manifest over time.</a:t>
            </a:r>
          </a:p>
          <a:p>
            <a:pPr>
              <a:lnSpc>
                <a:spcPct val="120000"/>
              </a:lnSpc>
            </a:pPr>
            <a:endParaRPr lang="en-GB" sz="1867" dirty="0"/>
          </a:p>
        </p:txBody>
      </p:sp>
    </p:spTree>
    <p:extLst>
      <p:ext uri="{BB962C8B-B14F-4D97-AF65-F5344CB8AC3E}">
        <p14:creationId xmlns:p14="http://schemas.microsoft.com/office/powerpoint/2010/main" val="2699331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675293"/>
            <a:ext cx="10769596" cy="576064"/>
          </a:xfrm>
        </p:spPr>
        <p:txBody>
          <a:bodyPr>
            <a:normAutofit fontScale="90000"/>
          </a:bodyPr>
          <a:lstStyle/>
          <a:p>
            <a:pPr algn="ctr"/>
            <a:r>
              <a:rPr lang="en-GB" sz="3733" dirty="0"/>
              <a:t>Data &amp; Processing</a:t>
            </a:r>
            <a:br>
              <a:rPr lang="en-GB" sz="3733" dirty="0"/>
            </a:br>
            <a:endParaRPr lang="en-GB" sz="3733" dirty="0"/>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19123" y="1237534"/>
            <a:ext cx="10953753" cy="4590987"/>
          </a:xfrm>
        </p:spPr>
        <p:txBody>
          <a:bodyPr>
            <a:normAutofit/>
          </a:bodyPr>
          <a:lstStyle/>
          <a:p>
            <a:pPr marL="0" indent="0">
              <a:buNone/>
            </a:pPr>
            <a:r>
              <a:rPr lang="en-GB" sz="1867" b="1" u="sng" dirty="0"/>
              <a:t>Data Collection</a:t>
            </a:r>
            <a:endParaRPr lang="en-GB" sz="1867" dirty="0"/>
          </a:p>
          <a:p>
            <a:pPr marL="0" indent="0">
              <a:buNone/>
            </a:pPr>
            <a:r>
              <a:rPr lang="en-GB" sz="1867" dirty="0"/>
              <a:t>Gather data on phenotypic traits across multiple environments and replicates, including yield, disease resistance, growth rates, and environmental factors such as soil quality, temperature, and rainfall.</a:t>
            </a:r>
            <a:endParaRPr lang="en-US" altLang="zh-CN" sz="1867" dirty="0"/>
          </a:p>
          <a:p>
            <a:pPr marL="0" indent="0">
              <a:buNone/>
            </a:pPr>
            <a:r>
              <a:rPr lang="en-US" altLang="zh-CN" sz="1867" b="1" u="sng" dirty="0"/>
              <a:t>D</a:t>
            </a:r>
            <a:r>
              <a:rPr lang="en-GB" sz="1867" b="1" u="sng" dirty="0" err="1"/>
              <a:t>ata</a:t>
            </a:r>
            <a:r>
              <a:rPr lang="en-GB" sz="1867" b="1" u="sng" dirty="0"/>
              <a:t> Simulation</a:t>
            </a:r>
          </a:p>
          <a:p>
            <a:pPr marL="0" indent="0">
              <a:buNone/>
            </a:pPr>
            <a:r>
              <a:rPr lang="en-GB" sz="1867" dirty="0"/>
              <a:t>Using R libraries such as </a:t>
            </a:r>
            <a:r>
              <a:rPr lang="en-GB" sz="1867" dirty="0" err="1"/>
              <a:t>AlphaSimR</a:t>
            </a:r>
            <a:r>
              <a:rPr lang="en-GB" sz="1867" dirty="0"/>
              <a:t>.</a:t>
            </a:r>
          </a:p>
          <a:p>
            <a:pPr marL="0" indent="0">
              <a:buNone/>
            </a:pPr>
            <a:r>
              <a:rPr lang="en-GB" sz="1867" b="1" u="sng" dirty="0"/>
              <a:t>Data Analysis</a:t>
            </a:r>
            <a:endParaRPr lang="en-GB" sz="1867" dirty="0"/>
          </a:p>
          <a:p>
            <a:r>
              <a:rPr lang="en-GB" sz="1867" dirty="0"/>
              <a:t>Linear Mixed Models (LMM)</a:t>
            </a:r>
          </a:p>
          <a:p>
            <a:pPr marL="0" indent="0">
              <a:buNone/>
            </a:pPr>
            <a:r>
              <a:rPr lang="en-GB" sz="1867" dirty="0"/>
              <a:t>Use LMM to account for both fixed effects (e.g., genotype, treatments) and random effects (e.g., environmental variation, block effects), isolating the </a:t>
            </a:r>
            <a:r>
              <a:rPr lang="en-GB" sz="1867" dirty="0" err="1"/>
              <a:t>GxE</a:t>
            </a:r>
            <a:r>
              <a:rPr lang="en-GB" sz="1867" dirty="0"/>
              <a:t> interaction component for each variety.</a:t>
            </a:r>
          </a:p>
          <a:p>
            <a:r>
              <a:rPr lang="en-GB" sz="1867" dirty="0"/>
              <a:t>Basic Machine Learning Models</a:t>
            </a:r>
          </a:p>
          <a:p>
            <a:pPr marL="0" indent="0">
              <a:buNone/>
            </a:pPr>
            <a:r>
              <a:rPr lang="en-GB" sz="1867" dirty="0"/>
              <a:t>Apply machine learning models like Random Forests or Support Vector Machines to capture complex, non-linear </a:t>
            </a:r>
            <a:r>
              <a:rPr lang="en-GB" sz="1867" dirty="0" err="1"/>
              <a:t>GxE</a:t>
            </a:r>
            <a:r>
              <a:rPr lang="en-GB" sz="1867" dirty="0"/>
              <a:t> interactions and predict optimal genotype-environment combinations, using cross-validation for model assessment.</a:t>
            </a:r>
          </a:p>
          <a:p>
            <a:r>
              <a:rPr lang="en-GB" sz="1867" dirty="0"/>
              <a:t>Simulate breeding procedure</a:t>
            </a:r>
            <a:endParaRPr lang="en-GB" sz="1467" dirty="0"/>
          </a:p>
        </p:txBody>
      </p:sp>
    </p:spTree>
    <p:extLst>
      <p:ext uri="{BB962C8B-B14F-4D97-AF65-F5344CB8AC3E}">
        <p14:creationId xmlns:p14="http://schemas.microsoft.com/office/powerpoint/2010/main" val="195202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08363" y="1124744"/>
            <a:ext cx="10769596" cy="576064"/>
          </a:xfrm>
        </p:spPr>
        <p:txBody>
          <a:bodyPr>
            <a:normAutofit fontScale="90000"/>
          </a:bodyPr>
          <a:lstStyle/>
          <a:p>
            <a:pPr algn="ctr"/>
            <a:r>
              <a:rPr lang="en-US" altLang="zh-CN" sz="3733" dirty="0"/>
              <a:t>Data Visualization</a:t>
            </a:r>
            <a:br>
              <a:rPr lang="en-GB" sz="3733" dirty="0"/>
            </a:br>
            <a:endParaRPr lang="en-GB" sz="3733" dirty="0"/>
          </a:p>
        </p:txBody>
      </p:sp>
      <p:pic>
        <p:nvPicPr>
          <p:cNvPr id="7" name="Picture 6">
            <a:extLst>
              <a:ext uri="{FF2B5EF4-FFF2-40B4-BE49-F238E27FC236}">
                <a16:creationId xmlns:a16="http://schemas.microsoft.com/office/drawing/2014/main" id="{11972EF0-006B-D7B0-AFCB-AFF18B1E6B1C}"/>
              </a:ext>
            </a:extLst>
          </p:cNvPr>
          <p:cNvPicPr>
            <a:picLocks noChangeAspect="1"/>
          </p:cNvPicPr>
          <p:nvPr/>
        </p:nvPicPr>
        <p:blipFill>
          <a:blip r:embed="rId3"/>
          <a:stretch>
            <a:fillRect/>
          </a:stretch>
        </p:blipFill>
        <p:spPr>
          <a:xfrm>
            <a:off x="623393" y="2276873"/>
            <a:ext cx="3555033" cy="3021052"/>
          </a:xfrm>
          <a:prstGeom prst="rect">
            <a:avLst/>
          </a:prstGeom>
        </p:spPr>
      </p:pic>
      <p:pic>
        <p:nvPicPr>
          <p:cNvPr id="9" name="Picture 8">
            <a:extLst>
              <a:ext uri="{FF2B5EF4-FFF2-40B4-BE49-F238E27FC236}">
                <a16:creationId xmlns:a16="http://schemas.microsoft.com/office/drawing/2014/main" id="{8FE89B50-FC1F-234B-9C9B-A53018E24F1B}"/>
              </a:ext>
            </a:extLst>
          </p:cNvPr>
          <p:cNvPicPr>
            <a:picLocks noChangeAspect="1"/>
          </p:cNvPicPr>
          <p:nvPr/>
        </p:nvPicPr>
        <p:blipFill>
          <a:blip r:embed="rId4"/>
          <a:stretch>
            <a:fillRect/>
          </a:stretch>
        </p:blipFill>
        <p:spPr>
          <a:xfrm>
            <a:off x="4495097" y="2420271"/>
            <a:ext cx="6965297" cy="2757871"/>
          </a:xfrm>
          <a:prstGeom prst="rect">
            <a:avLst/>
          </a:prstGeom>
        </p:spPr>
      </p:pic>
    </p:spTree>
    <p:extLst>
      <p:ext uri="{BB962C8B-B14F-4D97-AF65-F5344CB8AC3E}">
        <p14:creationId xmlns:p14="http://schemas.microsoft.com/office/powerpoint/2010/main" val="218770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527051" y="1316765"/>
            <a:ext cx="10769596" cy="576064"/>
          </a:xfrm>
        </p:spPr>
        <p:txBody>
          <a:bodyPr/>
          <a:lstStyle/>
          <a:p>
            <a:pPr algn="ctr"/>
            <a:r>
              <a:rPr lang="en-GB" sz="3733" dirty="0"/>
              <a:t>Reference</a:t>
            </a:r>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19124" y="2104560"/>
            <a:ext cx="10953753" cy="3916728"/>
          </a:xfrm>
        </p:spPr>
        <p:txBody>
          <a:bodyPr/>
          <a:lstStyle/>
          <a:p>
            <a:r>
              <a:rPr lang="en-GB" sz="1467" dirty="0"/>
              <a:t> Cooper, Mark, and Carlos D. Messina. “Can We Harness ‘</a:t>
            </a:r>
            <a:r>
              <a:rPr lang="en-GB" sz="1467" dirty="0" err="1"/>
              <a:t>Enviromics</a:t>
            </a:r>
            <a:r>
              <a:rPr lang="en-GB" sz="1467" dirty="0"/>
              <a:t>’ to Accelerate Crop Improvement by Integrating Breeding and Agronomy?” Frontiers in plant science 12 (2021): 735143–735143.</a:t>
            </a:r>
          </a:p>
          <a:p>
            <a:r>
              <a:rPr lang="en-GB" sz="1467" dirty="0" err="1"/>
              <a:t>Egea-Gilabert</a:t>
            </a:r>
            <a:r>
              <a:rPr lang="en-GB" sz="1467" dirty="0"/>
              <a:t>, Catalina, Mario A. Pagnotta, and Pasquale </a:t>
            </a:r>
            <a:r>
              <a:rPr lang="en-GB" sz="1467" dirty="0" err="1"/>
              <a:t>Tripodi</a:t>
            </a:r>
            <a:r>
              <a:rPr lang="en-GB" sz="1467" dirty="0"/>
              <a:t>. 2021. "Genotype × Environment Interactions in Crop Breeding" Agronomy 11, no. 8: 1644. https://doi.org/10.3390/agronomy11081644Methodology</a:t>
            </a:r>
          </a:p>
          <a:p>
            <a:r>
              <a:rPr lang="en-GB" sz="1467" dirty="0"/>
              <a:t>Teressa, </a:t>
            </a:r>
            <a:r>
              <a:rPr lang="en-GB" sz="1467" dirty="0" err="1"/>
              <a:t>Temesgen</a:t>
            </a:r>
            <a:r>
              <a:rPr lang="en-GB" sz="1467" dirty="0"/>
              <a:t> &amp; </a:t>
            </a:r>
            <a:r>
              <a:rPr lang="en-GB" sz="1467" dirty="0" err="1"/>
              <a:t>Semahegn</a:t>
            </a:r>
            <a:r>
              <a:rPr lang="en-GB" sz="1467" dirty="0"/>
              <a:t>, </a:t>
            </a:r>
            <a:r>
              <a:rPr lang="en-GB" sz="1467" dirty="0" err="1"/>
              <a:t>Zigale</a:t>
            </a:r>
            <a:r>
              <a:rPr lang="en-GB" sz="1467" dirty="0"/>
              <a:t> &amp; </a:t>
            </a:r>
            <a:r>
              <a:rPr lang="en-GB" sz="1467" dirty="0" err="1"/>
              <a:t>Bejiga</a:t>
            </a:r>
            <a:r>
              <a:rPr lang="en-GB" sz="1467" dirty="0"/>
              <a:t>, </a:t>
            </a:r>
            <a:r>
              <a:rPr lang="en-GB" sz="1467" dirty="0" err="1"/>
              <a:t>Tamirat</a:t>
            </a:r>
            <a:r>
              <a:rPr lang="en-GB" sz="1467" dirty="0"/>
              <a:t>. (2021). Multi Environments and Genetic-Environmental Interaction (</a:t>
            </a:r>
            <a:r>
              <a:rPr lang="en-GB" sz="1467" dirty="0" err="1"/>
              <a:t>GxE</a:t>
            </a:r>
            <a:r>
              <a:rPr lang="en-GB" sz="1467" dirty="0"/>
              <a:t>) in Plant Breeding and its Challenges: A Review Article. International Journal of Research Studies in Agricultural Sciences. 7. 11-18. 10.20431/2454-6224.0704002. </a:t>
            </a:r>
          </a:p>
          <a:p>
            <a:r>
              <a:rPr lang="en-GB" sz="1467" dirty="0"/>
              <a:t>Marvellous Zhou Marvellous.Zhou@sugar.org.za , Shailesh Vinay Joshi &amp; Tracy Maritz (2012) Trends and Implications of Genotype by Environment Interaction in South African Sugarcane Breeding, Journal of Crop Improvement, 26:2, 163-176, DOI: 10.1080/15427528.2011.622429</a:t>
            </a:r>
          </a:p>
          <a:p>
            <a:r>
              <a:rPr lang="en-GB" sz="1467" dirty="0"/>
              <a:t>van </a:t>
            </a:r>
            <a:r>
              <a:rPr lang="en-GB" sz="1467" dirty="0" err="1"/>
              <a:t>Eeuwijk</a:t>
            </a:r>
            <a:r>
              <a:rPr lang="en-GB" sz="1467" dirty="0"/>
              <a:t>, Fred A et al. “Modelling strategies for assessing and increasing the effectiveness of new phenotyping techniques in plant breeding.” Plant science : an international journal of experimental plant biology vol. 282 (2019): 23-39. DOI:10.1016/j.plantsci.2018.06.018</a:t>
            </a:r>
          </a:p>
          <a:p>
            <a:r>
              <a:rPr lang="en-GB" sz="1467" dirty="0"/>
              <a:t>Ahmad, Muhammad et al. “Adaptation Strategies to Improve the Resistance of Oilseed Crops to Heat Stress Under a Changing Climate: An Overview.” Frontiers in plant science vol. 12 767150. 15 Dec. 2021</a:t>
            </a:r>
            <a:r>
              <a:rPr lang="en-GB" sz="1467"/>
              <a:t>, DOI:</a:t>
            </a:r>
            <a:r>
              <a:rPr lang="en-GB" sz="1467" dirty="0"/>
              <a:t>10.3389/fpls.2021.767150</a:t>
            </a:r>
          </a:p>
        </p:txBody>
      </p:sp>
    </p:spTree>
    <p:extLst>
      <p:ext uri="{BB962C8B-B14F-4D97-AF65-F5344CB8AC3E}">
        <p14:creationId xmlns:p14="http://schemas.microsoft.com/office/powerpoint/2010/main" val="277914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901525"/>
            <a:ext cx="11456072" cy="1054950"/>
          </a:xfrm>
        </p:spPr>
        <p:txBody>
          <a:bodyPr>
            <a:noAutofit/>
          </a:bodyPr>
          <a:lstStyle/>
          <a:p>
            <a:pPr algn="ctr"/>
            <a:r>
              <a:rPr lang="en-US" altLang="zh-CN" sz="6000" dirty="0"/>
              <a:t>Projects I have done</a:t>
            </a:r>
            <a:endParaRPr lang="en-GB" sz="6000" dirty="0"/>
          </a:p>
        </p:txBody>
      </p:sp>
    </p:spTree>
    <p:extLst>
      <p:ext uri="{BB962C8B-B14F-4D97-AF65-F5344CB8AC3E}">
        <p14:creationId xmlns:p14="http://schemas.microsoft.com/office/powerpoint/2010/main" val="142635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US" dirty="0"/>
              <a:t>A Chinese medicine database</a:t>
            </a:r>
          </a:p>
          <a:p>
            <a:pPr>
              <a:lnSpc>
                <a:spcPct val="150000"/>
              </a:lnSpc>
            </a:pPr>
            <a:r>
              <a:rPr lang="en-US" dirty="0"/>
              <a:t>Some bioinformatics pipelines</a:t>
            </a:r>
          </a:p>
          <a:p>
            <a:pPr>
              <a:lnSpc>
                <a:spcPct val="150000"/>
              </a:lnSpc>
            </a:pPr>
            <a:r>
              <a:rPr lang="en-US" dirty="0"/>
              <a:t>Some machine learning models</a:t>
            </a:r>
          </a:p>
          <a:p>
            <a:pPr>
              <a:lnSpc>
                <a:spcPct val="150000"/>
              </a:lnSpc>
            </a:pPr>
            <a:r>
              <a:rPr lang="en-GB" dirty="0"/>
              <a:t>Shopping website and </a:t>
            </a:r>
            <a:r>
              <a:rPr lang="en-GB" dirty="0" err="1"/>
              <a:t>wechat</a:t>
            </a:r>
            <a:r>
              <a:rPr lang="en-GB" dirty="0"/>
              <a:t> mini program</a:t>
            </a:r>
            <a:r>
              <a:rPr lang="en-US" altLang="zh-CN" dirty="0"/>
              <a:t>(</a:t>
            </a:r>
            <a:r>
              <a:rPr lang="en-GB" altLang="zh-CN" dirty="0"/>
              <a:t>Evolving from petri dishes to digital carts</a:t>
            </a:r>
            <a:r>
              <a:rPr lang="en-US" altLang="zh-CN" dirty="0"/>
              <a:t>)</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2819997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GB" dirty="0"/>
              <a:t>Collected and categorised information on specific Chinese medicines by the developed software.</a:t>
            </a:r>
          </a:p>
          <a:p>
            <a:pPr>
              <a:lnSpc>
                <a:spcPct val="150000"/>
              </a:lnSpc>
            </a:pPr>
            <a:r>
              <a:rPr lang="en-GB" dirty="0"/>
              <a:t>Realised the automatic analysis function, enabling the experimenter to generate a research report promptly.</a:t>
            </a:r>
          </a:p>
          <a:p>
            <a:pPr>
              <a:lnSpc>
                <a:spcPct val="150000"/>
              </a:lnSpc>
            </a:pPr>
            <a:endParaRPr lang="en-US" dirty="0"/>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Chinese medicine database</a:t>
            </a:r>
          </a:p>
        </p:txBody>
      </p:sp>
    </p:spTree>
    <p:extLst>
      <p:ext uri="{BB962C8B-B14F-4D97-AF65-F5344CB8AC3E}">
        <p14:creationId xmlns:p14="http://schemas.microsoft.com/office/powerpoint/2010/main" val="3331622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a:extLst>
              <a:ext uri="{FF2B5EF4-FFF2-40B4-BE49-F238E27FC236}">
                <a16:creationId xmlns:a16="http://schemas.microsoft.com/office/drawing/2014/main" id="{B06DD307-C58D-AB44-A8E0-E49DCDD083F7}"/>
              </a:ext>
            </a:extLst>
          </p:cNvPr>
          <p:cNvGrpSpPr/>
          <p:nvPr/>
        </p:nvGrpSpPr>
        <p:grpSpPr>
          <a:xfrm>
            <a:off x="812584" y="112292"/>
            <a:ext cx="11083547" cy="6566391"/>
            <a:chOff x="491545" y="225077"/>
            <a:chExt cx="11665947" cy="6911431"/>
          </a:xfrm>
        </p:grpSpPr>
        <p:grpSp>
          <p:nvGrpSpPr>
            <p:cNvPr id="4" name="组合 3">
              <a:extLst>
                <a:ext uri="{FF2B5EF4-FFF2-40B4-BE49-F238E27FC236}">
                  <a16:creationId xmlns:a16="http://schemas.microsoft.com/office/drawing/2014/main" id="{6D3ACE9A-3DEE-5149-B48C-9F7C7DF0B1DC}"/>
                </a:ext>
              </a:extLst>
            </p:cNvPr>
            <p:cNvGrpSpPr/>
            <p:nvPr/>
          </p:nvGrpSpPr>
          <p:grpSpPr>
            <a:xfrm>
              <a:off x="541921" y="228015"/>
              <a:ext cx="11072231" cy="6908493"/>
              <a:chOff x="546850" y="-135681"/>
              <a:chExt cx="5044960" cy="3691780"/>
            </a:xfrm>
          </p:grpSpPr>
          <p:sp>
            <p:nvSpPr>
              <p:cNvPr id="5" name="圆角矩形 4">
                <a:extLst>
                  <a:ext uri="{FF2B5EF4-FFF2-40B4-BE49-F238E27FC236}">
                    <a16:creationId xmlns:a16="http://schemas.microsoft.com/office/drawing/2014/main" id="{A1A9BEEC-9627-8C48-8C99-CD5C4D044202}"/>
                  </a:ext>
                </a:extLst>
              </p:cNvPr>
              <p:cNvSpPr/>
              <p:nvPr/>
            </p:nvSpPr>
            <p:spPr>
              <a:xfrm>
                <a:off x="546850" y="-135681"/>
                <a:ext cx="5044960" cy="3691780"/>
              </a:xfrm>
              <a:prstGeom prst="roundRect">
                <a:avLst>
                  <a:gd name="adj" fmla="val 1994"/>
                </a:avLst>
              </a:prstGeom>
              <a:gradFill flip="none" rotWithShape="1">
                <a:gsLst>
                  <a:gs pos="49000">
                    <a:schemeClr val="accent1">
                      <a:lumMod val="5000"/>
                      <a:lumOff val="95000"/>
                    </a:schemeClr>
                  </a:gs>
                  <a:gs pos="0">
                    <a:schemeClr val="accent1">
                      <a:lumMod val="45000"/>
                      <a:lumOff val="55000"/>
                    </a:schemeClr>
                  </a:gs>
                  <a:gs pos="100000">
                    <a:schemeClr val="accent1">
                      <a:lumMod val="30000"/>
                      <a:lumOff val="70000"/>
                    </a:schemeClr>
                  </a:gs>
                </a:gsLst>
                <a:lin ang="2400000" scaled="0"/>
                <a:tileRect/>
              </a:gra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effectLst>
                    <a:outerShdw blurRad="50800" dist="38100" dir="18900000" algn="bl" rotWithShape="0">
                      <a:prstClr val="black">
                        <a:alpha val="40000"/>
                      </a:prstClr>
                    </a:outerShdw>
                  </a:effectLst>
                </a:endParaRPr>
              </a:p>
            </p:txBody>
          </p:sp>
          <p:sp>
            <p:nvSpPr>
              <p:cNvPr id="6" name="矩形 5">
                <a:extLst>
                  <a:ext uri="{FF2B5EF4-FFF2-40B4-BE49-F238E27FC236}">
                    <a16:creationId xmlns:a16="http://schemas.microsoft.com/office/drawing/2014/main" id="{54A04688-61E3-854C-8A98-5112F2D2F730}"/>
                  </a:ext>
                </a:extLst>
              </p:cNvPr>
              <p:cNvSpPr/>
              <p:nvPr/>
            </p:nvSpPr>
            <p:spPr>
              <a:xfrm>
                <a:off x="591700" y="336542"/>
                <a:ext cx="4938182" cy="3075715"/>
              </a:xfrm>
              <a:prstGeom prst="rect">
                <a:avLst/>
              </a:prstGeom>
              <a:solidFill>
                <a:schemeClr val="bg1">
                  <a:lumMod val="95000"/>
                </a:schemeClr>
              </a:solidFill>
              <a:ln>
                <a:solidFill>
                  <a:schemeClr val="tx1">
                    <a:lumMod val="50000"/>
                    <a:lumOff val="50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0" dirty="0">
                  <a:solidFill>
                    <a:schemeClr val="tx1">
                      <a:lumMod val="65000"/>
                      <a:lumOff val="35000"/>
                    </a:schemeClr>
                  </a:solidFill>
                  <a:effectLst>
                    <a:outerShdw blurRad="50800" dist="38100" dir="18900000" algn="bl" rotWithShape="0">
                      <a:prstClr val="black">
                        <a:alpha val="40000"/>
                      </a:prstClr>
                    </a:outerShdw>
                  </a:effectLst>
                  <a:latin typeface="Heiti SC Medium" pitchFamily="2" charset="-128"/>
                  <a:ea typeface="Heiti SC Medium" pitchFamily="2" charset="-128"/>
                </a:endParaRPr>
              </a:p>
            </p:txBody>
          </p:sp>
        </p:grpSp>
        <p:pic>
          <p:nvPicPr>
            <p:cNvPr id="16" name="图片 15">
              <a:extLst>
                <a:ext uri="{FF2B5EF4-FFF2-40B4-BE49-F238E27FC236}">
                  <a16:creationId xmlns:a16="http://schemas.microsoft.com/office/drawing/2014/main" id="{59FB7A28-94F1-7643-9B93-B8670E4D14BD}"/>
                </a:ext>
              </a:extLst>
            </p:cNvPr>
            <p:cNvPicPr>
              <a:picLocks noChangeAspect="1"/>
            </p:cNvPicPr>
            <p:nvPr/>
          </p:nvPicPr>
          <p:blipFill>
            <a:blip r:embed="rId3">
              <a:clrChange>
                <a:clrFrom>
                  <a:srgbClr val="4F4541"/>
                </a:clrFrom>
                <a:clrTo>
                  <a:srgbClr val="4F4541">
                    <a:alpha val="0"/>
                  </a:srgbClr>
                </a:clrTo>
              </a:clrChange>
              <a:extLst>
                <a:ext uri="{BEBA8EAE-BF5A-486C-A8C5-ECC9F3942E4B}">
                  <a14:imgProps xmlns:a14="http://schemas.microsoft.com/office/drawing/2010/main">
                    <a14:imgLayer r:embed="rId4">
                      <a14:imgEffect>
                        <a14:backgroundRemoval t="10000" b="97391" l="9924" r="89695">
                          <a14:backgroundMark x1="31679" y1="90000" x2="59924" y2="96957"/>
                          <a14:backgroundMark x1="59924" y1="96957" x2="75191" y2="88696"/>
                        </a14:backgroundRemoval>
                      </a14:imgEffect>
                    </a14:imgLayer>
                  </a14:imgProps>
                </a:ext>
              </a:extLst>
            </a:blip>
            <a:stretch>
              <a:fillRect/>
            </a:stretch>
          </p:blipFill>
          <p:spPr>
            <a:xfrm>
              <a:off x="620360" y="272267"/>
              <a:ext cx="261156" cy="229259"/>
            </a:xfrm>
            <a:prstGeom prst="rect">
              <a:avLst/>
            </a:prstGeom>
          </p:spPr>
        </p:pic>
        <p:sp>
          <p:nvSpPr>
            <p:cNvPr id="17" name="文本框 16">
              <a:extLst>
                <a:ext uri="{FF2B5EF4-FFF2-40B4-BE49-F238E27FC236}">
                  <a16:creationId xmlns:a16="http://schemas.microsoft.com/office/drawing/2014/main" id="{F5102E71-1823-6E46-83EF-CC5FB5F94033}"/>
                </a:ext>
              </a:extLst>
            </p:cNvPr>
            <p:cNvSpPr txBox="1"/>
            <p:nvPr/>
          </p:nvSpPr>
          <p:spPr>
            <a:xfrm>
              <a:off x="839727" y="261804"/>
              <a:ext cx="1014365" cy="251061"/>
            </a:xfrm>
            <a:prstGeom prst="rect">
              <a:avLst/>
            </a:prstGeom>
            <a:noFill/>
          </p:spPr>
          <p:txBody>
            <a:bodyPr wrap="none" rtlCol="0">
              <a:spAutoFit/>
            </a:bodyPr>
            <a:lstStyle/>
            <a:p>
              <a:r>
                <a:rPr kumimoji="1" lang="en-US" altLang="zh-CN" sz="950" b="1" dirty="0">
                  <a:latin typeface="Arial" panose="020B0604020202020204" pitchFamily="34" charset="0"/>
                  <a:ea typeface="Microsoft YaHei" panose="020B0503020204020204" pitchFamily="34" charset="-122"/>
                  <a:cs typeface="Arial" panose="020B0604020202020204" pitchFamily="34" charset="0"/>
                </a:rPr>
                <a:t>IVIVE</a:t>
              </a:r>
              <a:r>
                <a:rPr kumimoji="1" lang="zh-CN" altLang="en-US" sz="950" b="1"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950" b="1" dirty="0">
                  <a:latin typeface="Arial" panose="020B0604020202020204" pitchFamily="34" charset="0"/>
                  <a:ea typeface="Microsoft YaHei" panose="020B0503020204020204" pitchFamily="34" charset="-122"/>
                  <a:cs typeface="Arial" panose="020B0604020202020204" pitchFamily="34" charset="0"/>
                </a:rPr>
                <a:t>System</a:t>
              </a:r>
              <a:endParaRPr kumimoji="1" lang="zh-CN" altLang="en-US" sz="950" b="1" dirty="0">
                <a:latin typeface="Arial" panose="020B0604020202020204" pitchFamily="34" charset="0"/>
                <a:ea typeface="Microsoft YaHei" panose="020B0503020204020204" pitchFamily="34" charset="-122"/>
                <a:cs typeface="Arial" panose="020B0604020202020204" pitchFamily="34" charset="0"/>
              </a:endParaRPr>
            </a:p>
          </p:txBody>
        </p:sp>
        <p:pic>
          <p:nvPicPr>
            <p:cNvPr id="18" name="图片 17">
              <a:extLst>
                <a:ext uri="{FF2B5EF4-FFF2-40B4-BE49-F238E27FC236}">
                  <a16:creationId xmlns:a16="http://schemas.microsoft.com/office/drawing/2014/main" id="{FB6A20BA-442E-954A-ADEB-47096314057D}"/>
                </a:ext>
              </a:extLst>
            </p:cNvPr>
            <p:cNvPicPr>
              <a:picLocks noChangeAspect="1"/>
            </p:cNvPicPr>
            <p:nvPr/>
          </p:nvPicPr>
          <p:blipFill>
            <a:blip r:embed="rId5"/>
            <a:stretch>
              <a:fillRect/>
            </a:stretch>
          </p:blipFill>
          <p:spPr>
            <a:xfrm>
              <a:off x="10006345" y="225077"/>
              <a:ext cx="1267539" cy="246221"/>
            </a:xfrm>
            <a:prstGeom prst="rect">
              <a:avLst/>
            </a:prstGeom>
          </p:spPr>
        </p:pic>
        <p:sp>
          <p:nvSpPr>
            <p:cNvPr id="19" name="矩形 18">
              <a:extLst>
                <a:ext uri="{FF2B5EF4-FFF2-40B4-BE49-F238E27FC236}">
                  <a16:creationId xmlns:a16="http://schemas.microsoft.com/office/drawing/2014/main" id="{C5D6BAC7-AC04-7F4C-831C-0DCA002274A0}"/>
                </a:ext>
              </a:extLst>
            </p:cNvPr>
            <p:cNvSpPr/>
            <p:nvPr/>
          </p:nvSpPr>
          <p:spPr>
            <a:xfrm>
              <a:off x="636541" y="541684"/>
              <a:ext cx="10843598" cy="327609"/>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grpSp>
          <p:nvGrpSpPr>
            <p:cNvPr id="24" name="组合 23">
              <a:extLst>
                <a:ext uri="{FF2B5EF4-FFF2-40B4-BE49-F238E27FC236}">
                  <a16:creationId xmlns:a16="http://schemas.microsoft.com/office/drawing/2014/main" id="{2A7C9970-67BB-4643-A7BC-7904C7A7BFC9}"/>
                </a:ext>
              </a:extLst>
            </p:cNvPr>
            <p:cNvGrpSpPr/>
            <p:nvPr/>
          </p:nvGrpSpPr>
          <p:grpSpPr>
            <a:xfrm>
              <a:off x="494201" y="449979"/>
              <a:ext cx="425783" cy="489637"/>
              <a:chOff x="1454567" y="496051"/>
              <a:chExt cx="425783" cy="489637"/>
            </a:xfrm>
          </p:grpSpPr>
          <p:sp>
            <p:nvSpPr>
              <p:cNvPr id="21" name="矩形 20">
                <a:extLst>
                  <a:ext uri="{FF2B5EF4-FFF2-40B4-BE49-F238E27FC236}">
                    <a16:creationId xmlns:a16="http://schemas.microsoft.com/office/drawing/2014/main" id="{6DF3C524-A368-614C-8379-9053CCB56C83}"/>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3" name="矩形 22">
                <a:extLst>
                  <a:ext uri="{FF2B5EF4-FFF2-40B4-BE49-F238E27FC236}">
                    <a16:creationId xmlns:a16="http://schemas.microsoft.com/office/drawing/2014/main" id="{E93B8734-8C68-5C43-8E3A-EEDEB8A6B339}"/>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grpSp>
          <p:nvGrpSpPr>
            <p:cNvPr id="34" name="组合 33">
              <a:extLst>
                <a:ext uri="{FF2B5EF4-FFF2-40B4-BE49-F238E27FC236}">
                  <a16:creationId xmlns:a16="http://schemas.microsoft.com/office/drawing/2014/main" id="{B835F39D-C042-BB47-88D7-043DDB089F4E}"/>
                </a:ext>
              </a:extLst>
            </p:cNvPr>
            <p:cNvGrpSpPr/>
            <p:nvPr/>
          </p:nvGrpSpPr>
          <p:grpSpPr>
            <a:xfrm>
              <a:off x="817166" y="590732"/>
              <a:ext cx="4596438" cy="256247"/>
              <a:chOff x="776988" y="595699"/>
              <a:chExt cx="4596438" cy="256247"/>
            </a:xfrm>
          </p:grpSpPr>
          <p:sp>
            <p:nvSpPr>
              <p:cNvPr id="22" name="矩形 21">
                <a:extLst>
                  <a:ext uri="{FF2B5EF4-FFF2-40B4-BE49-F238E27FC236}">
                    <a16:creationId xmlns:a16="http://schemas.microsoft.com/office/drawing/2014/main" id="{6BF55CBD-8ED7-564C-83C5-F5A73FD2D135}"/>
                  </a:ext>
                </a:extLst>
              </p:cNvPr>
              <p:cNvSpPr/>
              <p:nvPr/>
            </p:nvSpPr>
            <p:spPr>
              <a:xfrm>
                <a:off x="776988" y="595701"/>
                <a:ext cx="639800"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文件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(F)</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F36F9E62-BF86-D548-9FE2-3B6B760BB070}"/>
                  </a:ext>
                </a:extLst>
              </p:cNvPr>
              <p:cNvSpPr/>
              <p:nvPr/>
            </p:nvSpPr>
            <p:spPr>
              <a:xfrm>
                <a:off x="1421734" y="595701"/>
                <a:ext cx="643174"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编辑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(E)</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9E73460D-3912-A84E-982C-2EC52259C294}"/>
                  </a:ext>
                </a:extLst>
              </p:cNvPr>
              <p:cNvSpPr/>
              <p:nvPr/>
            </p:nvSpPr>
            <p:spPr>
              <a:xfrm>
                <a:off x="2068084" y="595700"/>
                <a:ext cx="65835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视图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(V)</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419C723C-837E-CE42-BBAF-81E36FD4979B}"/>
                  </a:ext>
                </a:extLst>
              </p:cNvPr>
              <p:cNvSpPr/>
              <p:nvPr/>
            </p:nvSpPr>
            <p:spPr>
              <a:xfrm>
                <a:off x="2730463" y="595699"/>
                <a:ext cx="64654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工具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(T)</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13237F35-8C26-A343-9E2C-8BCF3B4A262A}"/>
                  </a:ext>
                </a:extLst>
              </p:cNvPr>
              <p:cNvSpPr/>
              <p:nvPr/>
            </p:nvSpPr>
            <p:spPr>
              <a:xfrm>
                <a:off x="3380017" y="595699"/>
                <a:ext cx="668483"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用户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(U)</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15FE5A5D-7048-4E42-BBB7-C9E8E9D37CA4}"/>
                  </a:ext>
                </a:extLst>
              </p:cNvPr>
              <p:cNvSpPr/>
              <p:nvPr/>
            </p:nvSpPr>
            <p:spPr>
              <a:xfrm>
                <a:off x="4052015" y="595699"/>
                <a:ext cx="64654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rPr>
                  <a:t>同步 </a:t>
                </a:r>
                <a:r>
                  <a:rPr lang="en-US" altLang="zh-CN"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rPr>
                  <a:t>(S)</a:t>
                </a:r>
                <a:endParaRPr lang="zh-CN" altLang="en-US"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48CE3848-1EEA-CC4A-A8E6-C9F17658DF1E}"/>
                  </a:ext>
                </a:extLst>
              </p:cNvPr>
              <p:cNvSpPr/>
              <p:nvPr/>
            </p:nvSpPr>
            <p:spPr>
              <a:xfrm>
                <a:off x="4701569" y="600885"/>
                <a:ext cx="671857"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rPr>
                  <a:t>帮助 </a:t>
                </a:r>
                <a:r>
                  <a:rPr lang="en-US" altLang="zh-CN" sz="950" dirty="0">
                    <a:solidFill>
                      <a:schemeClr val="tx1">
                        <a:lumMod val="75000"/>
                        <a:lumOff val="25000"/>
                      </a:schemeClr>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rPr>
                  <a:t>(H</a:t>
                </a:r>
                <a:r>
                  <a:rPr lang="en-US" altLang="zh-CN" sz="95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sp>
          <p:nvSpPr>
            <p:cNvPr id="35" name="矩形 34">
              <a:extLst>
                <a:ext uri="{FF2B5EF4-FFF2-40B4-BE49-F238E27FC236}">
                  <a16:creationId xmlns:a16="http://schemas.microsoft.com/office/drawing/2014/main" id="{3DC734F7-B5D5-F64A-8EFA-D9A44B470C63}"/>
                </a:ext>
              </a:extLst>
            </p:cNvPr>
            <p:cNvSpPr/>
            <p:nvPr/>
          </p:nvSpPr>
          <p:spPr>
            <a:xfrm>
              <a:off x="8431861" y="6892902"/>
              <a:ext cx="3725631" cy="235672"/>
            </a:xfrm>
            <a:prstGeom prst="rect">
              <a:avLst/>
            </a:prstGeom>
          </p:spPr>
          <p:txBody>
            <a:bodyPr wrap="square">
              <a:spAutoFit/>
            </a:bodyPr>
            <a:lstStyle/>
            <a:p>
              <a:r>
                <a:rPr lang="zh-CN" altLang="en-US" sz="855" spc="190" dirty="0">
                  <a:solidFill>
                    <a:schemeClr val="tx1">
                      <a:lumMod val="75000"/>
                      <a:lumOff val="25000"/>
                    </a:schemeClr>
                  </a:solidFill>
                  <a:latin typeface="Microsoft YaHei" panose="020B0503020204020204" pitchFamily="34" charset="-122"/>
                  <a:ea typeface="Microsoft YaHei" panose="020B0503020204020204" pitchFamily="34" charset="-122"/>
                </a:rPr>
                <a:t>用户名</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Administrator</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D:</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IVIVE</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System</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Data</a:t>
              </a:r>
            </a:p>
          </p:txBody>
        </p:sp>
        <p:sp>
          <p:nvSpPr>
            <p:cNvPr id="36" name="矩形 35">
              <a:extLst>
                <a:ext uri="{FF2B5EF4-FFF2-40B4-BE49-F238E27FC236}">
                  <a16:creationId xmlns:a16="http://schemas.microsoft.com/office/drawing/2014/main" id="{E1E9CEE3-F460-6743-8ED8-5B286A87446A}"/>
                </a:ext>
              </a:extLst>
            </p:cNvPr>
            <p:cNvSpPr/>
            <p:nvPr/>
          </p:nvSpPr>
          <p:spPr>
            <a:xfrm>
              <a:off x="636540" y="885292"/>
              <a:ext cx="10843598" cy="305914"/>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grpSp>
          <p:nvGrpSpPr>
            <p:cNvPr id="37" name="组合 36">
              <a:extLst>
                <a:ext uri="{FF2B5EF4-FFF2-40B4-BE49-F238E27FC236}">
                  <a16:creationId xmlns:a16="http://schemas.microsoft.com/office/drawing/2014/main" id="{9A0E6B23-D07D-A147-8891-458EA857DA1F}"/>
                </a:ext>
              </a:extLst>
            </p:cNvPr>
            <p:cNvGrpSpPr/>
            <p:nvPr/>
          </p:nvGrpSpPr>
          <p:grpSpPr>
            <a:xfrm>
              <a:off x="491545" y="794593"/>
              <a:ext cx="425783" cy="489637"/>
              <a:chOff x="1454567" y="496051"/>
              <a:chExt cx="425783" cy="489637"/>
            </a:xfrm>
          </p:grpSpPr>
          <p:sp>
            <p:nvSpPr>
              <p:cNvPr id="38" name="矩形 37">
                <a:extLst>
                  <a:ext uri="{FF2B5EF4-FFF2-40B4-BE49-F238E27FC236}">
                    <a16:creationId xmlns:a16="http://schemas.microsoft.com/office/drawing/2014/main" id="{FD532155-EB44-0841-ACA4-22ACD1820229}"/>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9" name="矩形 38">
                <a:extLst>
                  <a:ext uri="{FF2B5EF4-FFF2-40B4-BE49-F238E27FC236}">
                    <a16:creationId xmlns:a16="http://schemas.microsoft.com/office/drawing/2014/main" id="{7545518D-5AD1-124E-BAFB-891550B0D1FC}"/>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pic>
          <p:nvPicPr>
            <p:cNvPr id="41" name="图片 40">
              <a:extLst>
                <a:ext uri="{FF2B5EF4-FFF2-40B4-BE49-F238E27FC236}">
                  <a16:creationId xmlns:a16="http://schemas.microsoft.com/office/drawing/2014/main" id="{58D6047E-379C-D24A-8426-65A6B2E514E6}"/>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912517" y="961998"/>
              <a:ext cx="181476" cy="181476"/>
            </a:xfrm>
            <a:prstGeom prst="rect">
              <a:avLst/>
            </a:prstGeom>
            <a:effectLst>
              <a:outerShdw blurRad="50800" dist="38100" algn="l" rotWithShape="0">
                <a:prstClr val="black">
                  <a:alpha val="40000"/>
                </a:prstClr>
              </a:outerShdw>
            </a:effectLst>
          </p:spPr>
        </p:pic>
        <p:pic>
          <p:nvPicPr>
            <p:cNvPr id="2050" name="Picture 2">
              <a:extLst>
                <a:ext uri="{FF2B5EF4-FFF2-40B4-BE49-F238E27FC236}">
                  <a16:creationId xmlns:a16="http://schemas.microsoft.com/office/drawing/2014/main" id="{EFEBD355-0A8C-F24B-9477-6FEEEEEF20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066" y="968722"/>
              <a:ext cx="174752" cy="17475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图片 44">
              <a:extLst>
                <a:ext uri="{FF2B5EF4-FFF2-40B4-BE49-F238E27FC236}">
                  <a16:creationId xmlns:a16="http://schemas.microsoft.com/office/drawing/2014/main" id="{E61F70D5-7693-9C40-B9BB-3D74E6E54FBB}"/>
                </a:ext>
              </a:extLst>
            </p:cNvPr>
            <p:cNvPicPr>
              <a:picLocks noChangeAspect="1"/>
            </p:cNvPicPr>
            <p:nvPr/>
          </p:nvPicPr>
          <p:blipFill>
            <a:blip r:embed="rId8">
              <a:clrChange>
                <a:clrFrom>
                  <a:srgbClr val="FEFEFE"/>
                </a:clrFrom>
                <a:clrTo>
                  <a:srgbClr val="FEFEFE">
                    <a:alpha val="0"/>
                  </a:srgbClr>
                </a:clrTo>
              </a:clrChange>
              <a:duotone>
                <a:schemeClr val="accent1">
                  <a:shade val="45000"/>
                  <a:satMod val="135000"/>
                </a:schemeClr>
                <a:prstClr val="white"/>
              </a:duotone>
            </a:blip>
            <a:stretch>
              <a:fillRect/>
            </a:stretch>
          </p:blipFill>
          <p:spPr>
            <a:xfrm flipV="1">
              <a:off x="1362083" y="985968"/>
              <a:ext cx="218694" cy="140259"/>
            </a:xfrm>
            <a:prstGeom prst="rect">
              <a:avLst/>
            </a:prstGeom>
            <a:effectLst>
              <a:outerShdw blurRad="50800" dist="38100" algn="l" rotWithShape="0">
                <a:prstClr val="black">
                  <a:alpha val="40000"/>
                </a:prstClr>
              </a:outerShdw>
            </a:effectLst>
          </p:spPr>
        </p:pic>
        <p:pic>
          <p:nvPicPr>
            <p:cNvPr id="49" name="图片 48">
              <a:extLst>
                <a:ext uri="{FF2B5EF4-FFF2-40B4-BE49-F238E27FC236}">
                  <a16:creationId xmlns:a16="http://schemas.microsoft.com/office/drawing/2014/main" id="{0D335496-4999-EA44-8C0C-036D686ED6AC}"/>
                </a:ext>
              </a:extLst>
            </p:cNvPr>
            <p:cNvPicPr>
              <a:picLocks noChangeAspect="1"/>
            </p:cNvPicPr>
            <p:nvPr/>
          </p:nvPicPr>
          <p:blipFill>
            <a:blip r:embed="rId9">
              <a:duotone>
                <a:prstClr val="black"/>
                <a:schemeClr val="accent3">
                  <a:tint val="45000"/>
                  <a:satMod val="400000"/>
                </a:schemeClr>
              </a:duotone>
            </a:blip>
            <a:stretch>
              <a:fillRect/>
            </a:stretch>
          </p:blipFill>
          <p:spPr>
            <a:xfrm>
              <a:off x="1624245" y="960085"/>
              <a:ext cx="192024" cy="192024"/>
            </a:xfrm>
            <a:prstGeom prst="rect">
              <a:avLst/>
            </a:prstGeom>
            <a:effectLst>
              <a:outerShdw blurRad="50800" dist="38100" algn="l" rotWithShape="0">
                <a:prstClr val="black">
                  <a:alpha val="40000"/>
                </a:prstClr>
              </a:outerShdw>
            </a:effectLst>
          </p:spPr>
        </p:pic>
        <p:grpSp>
          <p:nvGrpSpPr>
            <p:cNvPr id="51" name="组合 50">
              <a:extLst>
                <a:ext uri="{FF2B5EF4-FFF2-40B4-BE49-F238E27FC236}">
                  <a16:creationId xmlns:a16="http://schemas.microsoft.com/office/drawing/2014/main" id="{655842C0-D62F-B041-A4F6-14FD9BAFF60F}"/>
                </a:ext>
              </a:extLst>
            </p:cNvPr>
            <p:cNvGrpSpPr/>
            <p:nvPr/>
          </p:nvGrpSpPr>
          <p:grpSpPr>
            <a:xfrm>
              <a:off x="1947041" y="793585"/>
              <a:ext cx="425783" cy="489637"/>
              <a:chOff x="1454567" y="496051"/>
              <a:chExt cx="425783" cy="489637"/>
            </a:xfrm>
          </p:grpSpPr>
          <p:sp>
            <p:nvSpPr>
              <p:cNvPr id="52" name="矩形 51">
                <a:extLst>
                  <a:ext uri="{FF2B5EF4-FFF2-40B4-BE49-F238E27FC236}">
                    <a16:creationId xmlns:a16="http://schemas.microsoft.com/office/drawing/2014/main" id="{5D50BA22-7DD2-484D-B98B-F9BCE22BB9D3}"/>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3" name="矩形 52">
                <a:extLst>
                  <a:ext uri="{FF2B5EF4-FFF2-40B4-BE49-F238E27FC236}">
                    <a16:creationId xmlns:a16="http://schemas.microsoft.com/office/drawing/2014/main" id="{608939C4-F2BD-724E-9E4E-4EC871E1F39A}"/>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pic>
          <p:nvPicPr>
            <p:cNvPr id="54" name="图片 53">
              <a:extLst>
                <a:ext uri="{FF2B5EF4-FFF2-40B4-BE49-F238E27FC236}">
                  <a16:creationId xmlns:a16="http://schemas.microsoft.com/office/drawing/2014/main" id="{92CE3A63-5F2B-E441-9B4F-E45EF0F2D280}"/>
                </a:ext>
              </a:extLst>
            </p:cNvPr>
            <p:cNvPicPr>
              <a:picLocks noChangeAspect="1"/>
            </p:cNvPicPr>
            <p:nvPr/>
          </p:nvPicPr>
          <p:blipFill>
            <a:blip r:embed="rId10">
              <a:clrChange>
                <a:clrFrom>
                  <a:srgbClr val="FDFDFD"/>
                </a:clrFrom>
                <a:clrTo>
                  <a:srgbClr val="FDFDFD">
                    <a:alpha val="0"/>
                  </a:srgbClr>
                </a:clrTo>
              </a:clrChange>
              <a:duotone>
                <a:schemeClr val="accent3">
                  <a:shade val="45000"/>
                  <a:satMod val="135000"/>
                </a:schemeClr>
                <a:prstClr val="white"/>
              </a:duotone>
            </a:blip>
            <a:stretch>
              <a:fillRect/>
            </a:stretch>
          </p:blipFill>
          <p:spPr>
            <a:xfrm>
              <a:off x="1900415" y="968722"/>
              <a:ext cx="179675" cy="179675"/>
            </a:xfrm>
            <a:prstGeom prst="rect">
              <a:avLst/>
            </a:prstGeom>
            <a:effectLst>
              <a:outerShdw blurRad="50800" dist="38100" algn="l" rotWithShape="0">
                <a:prstClr val="black">
                  <a:alpha val="40000"/>
                </a:prstClr>
              </a:outerShdw>
            </a:effectLst>
          </p:spPr>
        </p:pic>
        <p:grpSp>
          <p:nvGrpSpPr>
            <p:cNvPr id="61" name="组合 60">
              <a:extLst>
                <a:ext uri="{FF2B5EF4-FFF2-40B4-BE49-F238E27FC236}">
                  <a16:creationId xmlns:a16="http://schemas.microsoft.com/office/drawing/2014/main" id="{EF783BBB-FC85-2741-9B0B-0461FE96DD8C}"/>
                </a:ext>
              </a:extLst>
            </p:cNvPr>
            <p:cNvGrpSpPr/>
            <p:nvPr/>
          </p:nvGrpSpPr>
          <p:grpSpPr>
            <a:xfrm>
              <a:off x="2341838" y="966770"/>
              <a:ext cx="180000" cy="176704"/>
              <a:chOff x="2341838" y="966770"/>
              <a:chExt cx="180000" cy="176704"/>
            </a:xfrm>
          </p:grpSpPr>
          <p:pic>
            <p:nvPicPr>
              <p:cNvPr id="58" name="图片 57">
                <a:extLst>
                  <a:ext uri="{FF2B5EF4-FFF2-40B4-BE49-F238E27FC236}">
                    <a16:creationId xmlns:a16="http://schemas.microsoft.com/office/drawing/2014/main" id="{D0D48560-184F-B241-B6E7-C77B0D750597}"/>
                  </a:ext>
                </a:extLst>
              </p:cNvPr>
              <p:cNvPicPr>
                <a:picLocks noChangeAspect="1"/>
              </p:cNvPicPr>
              <p:nvPr/>
            </p:nvPicPr>
            <p:blipFill>
              <a:blip r:embed="rId11">
                <a:duotone>
                  <a:prstClr val="black"/>
                  <a:schemeClr val="tx1">
                    <a:lumMod val="50000"/>
                    <a:lumOff val="50000"/>
                    <a:tint val="45000"/>
                    <a:satMod val="400000"/>
                  </a:schemeClr>
                </a:duotone>
                <a:extLst>
                  <a:ext uri="{BEBA8EAE-BF5A-486C-A8C5-ECC9F3942E4B}">
                    <a14:imgProps xmlns:a14="http://schemas.microsoft.com/office/drawing/2010/main">
                      <a14:imgLayer r:embed="rId12">
                        <a14:imgEffect>
                          <a14:brightnessContrast bright="-20000" contrast="-20000"/>
                        </a14:imgEffect>
                      </a14:imgLayer>
                    </a14:imgProps>
                  </a:ext>
                </a:extLst>
              </a:blip>
              <a:stretch>
                <a:fillRect/>
              </a:stretch>
            </p:blipFill>
            <p:spPr>
              <a:xfrm>
                <a:off x="2355435" y="966770"/>
                <a:ext cx="152807" cy="152807"/>
              </a:xfrm>
              <a:prstGeom prst="rect">
                <a:avLst/>
              </a:prstGeom>
            </p:spPr>
          </p:pic>
          <p:cxnSp>
            <p:nvCxnSpPr>
              <p:cNvPr id="60" name="直线连接符 59">
                <a:extLst>
                  <a:ext uri="{FF2B5EF4-FFF2-40B4-BE49-F238E27FC236}">
                    <a16:creationId xmlns:a16="http://schemas.microsoft.com/office/drawing/2014/main" id="{A1DB2E3A-21C9-8A43-8203-7A95059359BE}"/>
                  </a:ext>
                </a:extLst>
              </p:cNvPr>
              <p:cNvCxnSpPr/>
              <p:nvPr/>
            </p:nvCxnSpPr>
            <p:spPr>
              <a:xfrm>
                <a:off x="2341838" y="1143474"/>
                <a:ext cx="180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5C39D1EE-997F-5B4F-BFDB-2C62641FC443}"/>
                </a:ext>
              </a:extLst>
            </p:cNvPr>
            <p:cNvGrpSpPr/>
            <p:nvPr/>
          </p:nvGrpSpPr>
          <p:grpSpPr>
            <a:xfrm flipH="1">
              <a:off x="2579204" y="970581"/>
              <a:ext cx="180000" cy="176704"/>
              <a:chOff x="2341838" y="966770"/>
              <a:chExt cx="180000" cy="176704"/>
            </a:xfrm>
          </p:grpSpPr>
          <p:pic>
            <p:nvPicPr>
              <p:cNvPr id="64" name="图片 63">
                <a:extLst>
                  <a:ext uri="{FF2B5EF4-FFF2-40B4-BE49-F238E27FC236}">
                    <a16:creationId xmlns:a16="http://schemas.microsoft.com/office/drawing/2014/main" id="{D7C41D46-A9CA-B548-8746-74C12A74DCCB}"/>
                  </a:ext>
                </a:extLst>
              </p:cNvPr>
              <p:cNvPicPr>
                <a:picLocks noChangeAspect="1"/>
              </p:cNvPicPr>
              <p:nvPr/>
            </p:nvPicPr>
            <p:blipFill>
              <a:blip r:embed="rId11">
                <a:duotone>
                  <a:prstClr val="black"/>
                  <a:schemeClr val="tx1">
                    <a:lumMod val="50000"/>
                    <a:lumOff val="50000"/>
                    <a:tint val="45000"/>
                    <a:satMod val="400000"/>
                  </a:schemeClr>
                </a:duotone>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2355435" y="966770"/>
                <a:ext cx="152807" cy="152807"/>
              </a:xfrm>
              <a:prstGeom prst="rect">
                <a:avLst/>
              </a:prstGeom>
            </p:spPr>
          </p:pic>
          <p:cxnSp>
            <p:nvCxnSpPr>
              <p:cNvPr id="65" name="直线连接符 64">
                <a:extLst>
                  <a:ext uri="{FF2B5EF4-FFF2-40B4-BE49-F238E27FC236}">
                    <a16:creationId xmlns:a16="http://schemas.microsoft.com/office/drawing/2014/main" id="{AD7280DE-F1DB-6E4C-8F87-6CD7F5394875}"/>
                  </a:ext>
                </a:extLst>
              </p:cNvPr>
              <p:cNvCxnSpPr/>
              <p:nvPr/>
            </p:nvCxnSpPr>
            <p:spPr>
              <a:xfrm>
                <a:off x="2341838" y="1143474"/>
                <a:ext cx="180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15E28EB7-4444-C043-864D-C0553CD8991D}"/>
                </a:ext>
              </a:extLst>
            </p:cNvPr>
            <p:cNvPicPr>
              <a:picLocks noChangeAspect="1"/>
            </p:cNvPicPr>
            <p:nvPr/>
          </p:nvPicPr>
          <p:blipFill>
            <a:blip r:embed="rId14">
              <a:clrChange>
                <a:clrFrom>
                  <a:srgbClr val="FEFEFE"/>
                </a:clrFrom>
                <a:clrTo>
                  <a:srgbClr val="FEFEFE">
                    <a:alpha val="0"/>
                  </a:srgbClr>
                </a:clrTo>
              </a:clrChange>
              <a:duotone>
                <a:prstClr val="black"/>
                <a:schemeClr val="tx1">
                  <a:lumMod val="65000"/>
                  <a:lumOff val="35000"/>
                  <a:tint val="45000"/>
                  <a:satMod val="400000"/>
                </a:schemeClr>
              </a:duotone>
            </a:blip>
            <a:stretch>
              <a:fillRect/>
            </a:stretch>
          </p:blipFill>
          <p:spPr>
            <a:xfrm flipH="1">
              <a:off x="2816570" y="963891"/>
              <a:ext cx="184735" cy="184735"/>
            </a:xfrm>
            <a:prstGeom prst="rect">
              <a:avLst/>
            </a:prstGeom>
          </p:spPr>
        </p:pic>
        <p:pic>
          <p:nvPicPr>
            <p:cNvPr id="70" name="图片 69">
              <a:extLst>
                <a:ext uri="{FF2B5EF4-FFF2-40B4-BE49-F238E27FC236}">
                  <a16:creationId xmlns:a16="http://schemas.microsoft.com/office/drawing/2014/main" id="{E782E1DF-0008-4048-A398-ABE1B4972237}"/>
                </a:ext>
              </a:extLst>
            </p:cNvPr>
            <p:cNvPicPr>
              <a:picLocks noChangeAspect="1"/>
            </p:cNvPicPr>
            <p:nvPr/>
          </p:nvPicPr>
          <p:blipFill>
            <a:blip r:embed="rId14">
              <a:clrChange>
                <a:clrFrom>
                  <a:srgbClr val="FEFEFE"/>
                </a:clrFrom>
                <a:clrTo>
                  <a:srgbClr val="FEFEFE">
                    <a:alpha val="0"/>
                  </a:srgbClr>
                </a:clrTo>
              </a:clrChange>
              <a:duotone>
                <a:prstClr val="black"/>
                <a:schemeClr val="tx1">
                  <a:lumMod val="65000"/>
                  <a:lumOff val="35000"/>
                  <a:tint val="45000"/>
                  <a:satMod val="400000"/>
                </a:schemeClr>
              </a:duotone>
            </a:blip>
            <a:stretch>
              <a:fillRect/>
            </a:stretch>
          </p:blipFill>
          <p:spPr>
            <a:xfrm flipH="1" flipV="1">
              <a:off x="3053935" y="963891"/>
              <a:ext cx="184735" cy="184735"/>
            </a:xfrm>
            <a:prstGeom prst="rect">
              <a:avLst/>
            </a:prstGeom>
          </p:spPr>
        </p:pic>
        <p:pic>
          <p:nvPicPr>
            <p:cNvPr id="71" name="图片 70">
              <a:extLst>
                <a:ext uri="{FF2B5EF4-FFF2-40B4-BE49-F238E27FC236}">
                  <a16:creationId xmlns:a16="http://schemas.microsoft.com/office/drawing/2014/main" id="{C159B985-FCFA-EE4C-9E2D-27FBA912230B}"/>
                </a:ext>
              </a:extLst>
            </p:cNvPr>
            <p:cNvPicPr>
              <a:picLocks noChangeAspect="1"/>
            </p:cNvPicPr>
            <p:nvPr/>
          </p:nvPicPr>
          <p:blipFill>
            <a:blip r:embed="rId15"/>
            <a:stretch>
              <a:fillRect/>
            </a:stretch>
          </p:blipFill>
          <p:spPr>
            <a:xfrm>
              <a:off x="3232015" y="920988"/>
              <a:ext cx="270217" cy="270217"/>
            </a:xfrm>
            <a:prstGeom prst="rect">
              <a:avLst/>
            </a:prstGeom>
          </p:spPr>
        </p:pic>
        <p:grpSp>
          <p:nvGrpSpPr>
            <p:cNvPr id="73" name="组合 72">
              <a:extLst>
                <a:ext uri="{FF2B5EF4-FFF2-40B4-BE49-F238E27FC236}">
                  <a16:creationId xmlns:a16="http://schemas.microsoft.com/office/drawing/2014/main" id="{C4101216-88E6-2343-8AF1-86A628CA74B9}"/>
                </a:ext>
              </a:extLst>
            </p:cNvPr>
            <p:cNvGrpSpPr/>
            <p:nvPr/>
          </p:nvGrpSpPr>
          <p:grpSpPr>
            <a:xfrm>
              <a:off x="3304806" y="793584"/>
              <a:ext cx="425783" cy="489637"/>
              <a:chOff x="1454567" y="496051"/>
              <a:chExt cx="425783" cy="489637"/>
            </a:xfrm>
          </p:grpSpPr>
          <p:sp>
            <p:nvSpPr>
              <p:cNvPr id="74" name="矩形 73">
                <a:extLst>
                  <a:ext uri="{FF2B5EF4-FFF2-40B4-BE49-F238E27FC236}">
                    <a16:creationId xmlns:a16="http://schemas.microsoft.com/office/drawing/2014/main" id="{6AB48644-DA7B-BD46-BD36-FB00C7116B48}"/>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5" name="矩形 74">
                <a:extLst>
                  <a:ext uri="{FF2B5EF4-FFF2-40B4-BE49-F238E27FC236}">
                    <a16:creationId xmlns:a16="http://schemas.microsoft.com/office/drawing/2014/main" id="{9581ABA6-F021-6440-A1D0-3EABCA416627}"/>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grpSp>
          <p:nvGrpSpPr>
            <p:cNvPr id="76" name="组合 75">
              <a:extLst>
                <a:ext uri="{FF2B5EF4-FFF2-40B4-BE49-F238E27FC236}">
                  <a16:creationId xmlns:a16="http://schemas.microsoft.com/office/drawing/2014/main" id="{F0D92B21-5CCF-A145-9ED0-A17D51CA8C26}"/>
                </a:ext>
              </a:extLst>
            </p:cNvPr>
            <p:cNvGrpSpPr/>
            <p:nvPr/>
          </p:nvGrpSpPr>
          <p:grpSpPr>
            <a:xfrm>
              <a:off x="3696015" y="926069"/>
              <a:ext cx="1511201" cy="245525"/>
              <a:chOff x="1654408" y="1582509"/>
              <a:chExt cx="1511201" cy="245525"/>
            </a:xfrm>
          </p:grpSpPr>
          <p:sp>
            <p:nvSpPr>
              <p:cNvPr id="77" name="圆角矩形 76">
                <a:extLst>
                  <a:ext uri="{FF2B5EF4-FFF2-40B4-BE49-F238E27FC236}">
                    <a16:creationId xmlns:a16="http://schemas.microsoft.com/office/drawing/2014/main" id="{6F3FA69D-037A-4242-873B-9AB4E175F33C}"/>
                  </a:ext>
                </a:extLst>
              </p:cNvPr>
              <p:cNvSpPr/>
              <p:nvPr/>
            </p:nvSpPr>
            <p:spPr>
              <a:xfrm>
                <a:off x="1654408" y="1582509"/>
                <a:ext cx="1511201" cy="245525"/>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78" name="图片 77">
                <a:extLst>
                  <a:ext uri="{FF2B5EF4-FFF2-40B4-BE49-F238E27FC236}">
                    <a16:creationId xmlns:a16="http://schemas.microsoft.com/office/drawing/2014/main" id="{15813319-4960-8B41-BE12-9798CE93C390}"/>
                  </a:ext>
                </a:extLst>
              </p:cNvPr>
              <p:cNvPicPr>
                <a:picLocks noChangeAspect="1"/>
              </p:cNvPicPr>
              <p:nvPr/>
            </p:nvPicPr>
            <p:blipFill>
              <a:blip r:embed="rId16">
                <a:clrChange>
                  <a:clrFrom>
                    <a:srgbClr val="FFFFFF"/>
                  </a:clrFrom>
                  <a:clrTo>
                    <a:srgbClr val="FFFFFF">
                      <a:alpha val="0"/>
                    </a:srgbClr>
                  </a:clrTo>
                </a:clrChange>
                <a:duotone>
                  <a:prstClr val="black"/>
                  <a:srgbClr val="D9C3A5">
                    <a:tint val="50000"/>
                    <a:satMod val="180000"/>
                  </a:srgbClr>
                </a:duotone>
              </a:blip>
              <a:stretch>
                <a:fillRect/>
              </a:stretch>
            </p:blipFill>
            <p:spPr>
              <a:xfrm>
                <a:off x="1684257" y="1609867"/>
                <a:ext cx="191228" cy="191228"/>
              </a:xfrm>
              <a:prstGeom prst="rect">
                <a:avLst/>
              </a:prstGeom>
            </p:spPr>
          </p:pic>
        </p:grpSp>
        <p:sp>
          <p:nvSpPr>
            <p:cNvPr id="72" name="三角形 71">
              <a:extLst>
                <a:ext uri="{FF2B5EF4-FFF2-40B4-BE49-F238E27FC236}">
                  <a16:creationId xmlns:a16="http://schemas.microsoft.com/office/drawing/2014/main" id="{740523C0-5E11-4C48-AC18-D57256D12BE3}"/>
                </a:ext>
              </a:extLst>
            </p:cNvPr>
            <p:cNvSpPr/>
            <p:nvPr/>
          </p:nvSpPr>
          <p:spPr>
            <a:xfrm flipH="1" flipV="1">
              <a:off x="5024867" y="1008986"/>
              <a:ext cx="132950" cy="8671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81" name="组合 80">
              <a:extLst>
                <a:ext uri="{FF2B5EF4-FFF2-40B4-BE49-F238E27FC236}">
                  <a16:creationId xmlns:a16="http://schemas.microsoft.com/office/drawing/2014/main" id="{C5FC7A80-DD5C-DC44-9366-518FDFFB4C15}"/>
                </a:ext>
              </a:extLst>
            </p:cNvPr>
            <p:cNvGrpSpPr/>
            <p:nvPr/>
          </p:nvGrpSpPr>
          <p:grpSpPr>
            <a:xfrm>
              <a:off x="5049353" y="789635"/>
              <a:ext cx="425783" cy="489637"/>
              <a:chOff x="1454567" y="496051"/>
              <a:chExt cx="425783" cy="489637"/>
            </a:xfrm>
          </p:grpSpPr>
          <p:sp>
            <p:nvSpPr>
              <p:cNvPr id="82" name="矩形 81">
                <a:extLst>
                  <a:ext uri="{FF2B5EF4-FFF2-40B4-BE49-F238E27FC236}">
                    <a16:creationId xmlns:a16="http://schemas.microsoft.com/office/drawing/2014/main" id="{F5BD8753-6FEB-304A-8525-A1378B79BAAC}"/>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3" name="矩形 82">
                <a:extLst>
                  <a:ext uri="{FF2B5EF4-FFF2-40B4-BE49-F238E27FC236}">
                    <a16:creationId xmlns:a16="http://schemas.microsoft.com/office/drawing/2014/main" id="{84A4B4BA-BBED-B84F-A1F0-7B27DB86C1A6}"/>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sp>
          <p:nvSpPr>
            <p:cNvPr id="86" name="圆角矩形 85">
              <a:extLst>
                <a:ext uri="{FF2B5EF4-FFF2-40B4-BE49-F238E27FC236}">
                  <a16:creationId xmlns:a16="http://schemas.microsoft.com/office/drawing/2014/main" id="{4DABF18F-7EC1-444B-B0AD-B2689FAC25A8}"/>
                </a:ext>
              </a:extLst>
            </p:cNvPr>
            <p:cNvSpPr/>
            <p:nvPr/>
          </p:nvSpPr>
          <p:spPr>
            <a:xfrm>
              <a:off x="5658460" y="928717"/>
              <a:ext cx="1511201" cy="245525"/>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88" name="三角形 87">
              <a:extLst>
                <a:ext uri="{FF2B5EF4-FFF2-40B4-BE49-F238E27FC236}">
                  <a16:creationId xmlns:a16="http://schemas.microsoft.com/office/drawing/2014/main" id="{704D5D09-255B-F047-88F6-BE135AD3C942}"/>
                </a:ext>
              </a:extLst>
            </p:cNvPr>
            <p:cNvSpPr/>
            <p:nvPr/>
          </p:nvSpPr>
          <p:spPr>
            <a:xfrm flipH="1" flipV="1">
              <a:off x="7004264" y="1012265"/>
              <a:ext cx="132950" cy="8671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89" name="图片 88">
              <a:extLst>
                <a:ext uri="{FF2B5EF4-FFF2-40B4-BE49-F238E27FC236}">
                  <a16:creationId xmlns:a16="http://schemas.microsoft.com/office/drawing/2014/main" id="{00D606CC-8ABC-0447-862B-212BB4AC8E7A}"/>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5421303" y="944945"/>
              <a:ext cx="237157" cy="196455"/>
            </a:xfrm>
            <a:prstGeom prst="rect">
              <a:avLst/>
            </a:prstGeom>
          </p:spPr>
        </p:pic>
        <p:sp>
          <p:nvSpPr>
            <p:cNvPr id="80" name="矩形 79">
              <a:extLst>
                <a:ext uri="{FF2B5EF4-FFF2-40B4-BE49-F238E27FC236}">
                  <a16:creationId xmlns:a16="http://schemas.microsoft.com/office/drawing/2014/main" id="{1E3BE8B8-9394-8745-8F0D-5A586E25A49F}"/>
                </a:ext>
              </a:extLst>
            </p:cNvPr>
            <p:cNvSpPr/>
            <p:nvPr/>
          </p:nvSpPr>
          <p:spPr>
            <a:xfrm>
              <a:off x="5657892" y="950335"/>
              <a:ext cx="901322" cy="220285"/>
            </a:xfrm>
            <a:prstGeom prst="rect">
              <a:avLst/>
            </a:prstGeom>
          </p:spPr>
          <p:txBody>
            <a:bodyPr wrap="none">
              <a:spAutoFit/>
            </a:bodyPr>
            <a:lstStyle/>
            <a:p>
              <a:r>
                <a:rPr lang="en-US" altLang="zh-CN" sz="760" dirty="0">
                  <a:solidFill>
                    <a:schemeClr val="tx1">
                      <a:lumMod val="75000"/>
                      <a:lumOff val="25000"/>
                    </a:schemeClr>
                  </a:solidFill>
                  <a:latin typeface="Microsoft YaHei" panose="020B0503020204020204" pitchFamily="34" charset="-122"/>
                  <a:ea typeface="Microsoft YaHei" panose="020B0503020204020204" pitchFamily="34" charset="-122"/>
                </a:rPr>
                <a:t>Administrator</a:t>
              </a:r>
              <a:r>
                <a:rPr lang="zh-CN" altLang="en-US" sz="76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zh-CN" altLang="en-US" sz="760" dirty="0"/>
            </a:p>
          </p:txBody>
        </p:sp>
        <p:pic>
          <p:nvPicPr>
            <p:cNvPr id="92" name="图形 91">
              <a:extLst>
                <a:ext uri="{FF2B5EF4-FFF2-40B4-BE49-F238E27FC236}">
                  <a16:creationId xmlns:a16="http://schemas.microsoft.com/office/drawing/2014/main" id="{526E9534-AB6C-634B-84F7-725D14BA319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61119" y="948020"/>
              <a:ext cx="191558" cy="191558"/>
            </a:xfrm>
            <a:prstGeom prst="rect">
              <a:avLst/>
            </a:prstGeom>
          </p:spPr>
        </p:pic>
        <p:pic>
          <p:nvPicPr>
            <p:cNvPr id="94" name="图片 93">
              <a:extLst>
                <a:ext uri="{FF2B5EF4-FFF2-40B4-BE49-F238E27FC236}">
                  <a16:creationId xmlns:a16="http://schemas.microsoft.com/office/drawing/2014/main" id="{4D69D231-8CC0-2A40-B355-3EC5FBC93CEF}"/>
                </a:ext>
              </a:extLst>
            </p:cNvPr>
            <p:cNvPicPr>
              <a:picLocks noChangeAspect="1"/>
            </p:cNvPicPr>
            <p:nvPr/>
          </p:nvPicPr>
          <p:blipFill>
            <a:blip r:embed="rId20">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627350" y="902722"/>
              <a:ext cx="270867" cy="275946"/>
            </a:xfrm>
            <a:prstGeom prst="rect">
              <a:avLst/>
            </a:prstGeom>
          </p:spPr>
        </p:pic>
      </p:grpSp>
      <p:grpSp>
        <p:nvGrpSpPr>
          <p:cNvPr id="2048" name="组合 2047">
            <a:extLst>
              <a:ext uri="{FF2B5EF4-FFF2-40B4-BE49-F238E27FC236}">
                <a16:creationId xmlns:a16="http://schemas.microsoft.com/office/drawing/2014/main" id="{D3A47873-48ED-0F4A-A770-7C85400E8DC2}"/>
              </a:ext>
            </a:extLst>
          </p:cNvPr>
          <p:cNvGrpSpPr/>
          <p:nvPr/>
        </p:nvGrpSpPr>
        <p:grpSpPr>
          <a:xfrm>
            <a:off x="986727" y="1054867"/>
            <a:ext cx="2380394" cy="5344706"/>
            <a:chOff x="645167" y="1333537"/>
            <a:chExt cx="2505475" cy="5558408"/>
          </a:xfrm>
        </p:grpSpPr>
        <p:grpSp>
          <p:nvGrpSpPr>
            <p:cNvPr id="260" name="组合 259">
              <a:extLst>
                <a:ext uri="{FF2B5EF4-FFF2-40B4-BE49-F238E27FC236}">
                  <a16:creationId xmlns:a16="http://schemas.microsoft.com/office/drawing/2014/main" id="{2187797D-2F2A-344E-AF96-D890344BC8BF}"/>
                </a:ext>
              </a:extLst>
            </p:cNvPr>
            <p:cNvGrpSpPr/>
            <p:nvPr/>
          </p:nvGrpSpPr>
          <p:grpSpPr>
            <a:xfrm>
              <a:off x="645167" y="1613491"/>
              <a:ext cx="2505475" cy="5278454"/>
              <a:chOff x="1152710" y="643865"/>
              <a:chExt cx="2516627" cy="5676570"/>
            </a:xfrm>
          </p:grpSpPr>
          <p:sp>
            <p:nvSpPr>
              <p:cNvPr id="261" name="矩形 260">
                <a:extLst>
                  <a:ext uri="{FF2B5EF4-FFF2-40B4-BE49-F238E27FC236}">
                    <a16:creationId xmlns:a16="http://schemas.microsoft.com/office/drawing/2014/main" id="{ECC3511D-1700-B44A-BDC0-952460C94C9A}"/>
                  </a:ext>
                </a:extLst>
              </p:cNvPr>
              <p:cNvSpPr/>
              <p:nvPr/>
            </p:nvSpPr>
            <p:spPr>
              <a:xfrm>
                <a:off x="1152710" y="643865"/>
                <a:ext cx="2516627" cy="5673892"/>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62" name="矩形 261">
                <a:extLst>
                  <a:ext uri="{FF2B5EF4-FFF2-40B4-BE49-F238E27FC236}">
                    <a16:creationId xmlns:a16="http://schemas.microsoft.com/office/drawing/2014/main" id="{25497E5D-DE1B-4148-A4FD-C3190706CA8A}"/>
                  </a:ext>
                </a:extLst>
              </p:cNvPr>
              <p:cNvSpPr/>
              <p:nvPr/>
            </p:nvSpPr>
            <p:spPr>
              <a:xfrm>
                <a:off x="3463535" y="658968"/>
                <a:ext cx="198881" cy="5661467"/>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263" name="三角形 262">
                <a:extLst>
                  <a:ext uri="{FF2B5EF4-FFF2-40B4-BE49-F238E27FC236}">
                    <a16:creationId xmlns:a16="http://schemas.microsoft.com/office/drawing/2014/main" id="{09DB7462-B473-9F4B-89D4-9F5C7301A417}"/>
                  </a:ext>
                </a:extLst>
              </p:cNvPr>
              <p:cNvSpPr/>
              <p:nvPr/>
            </p:nvSpPr>
            <p:spPr>
              <a:xfrm>
                <a:off x="3499713" y="871976"/>
                <a:ext cx="142753" cy="53164"/>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264" name="组合 263">
                <a:extLst>
                  <a:ext uri="{FF2B5EF4-FFF2-40B4-BE49-F238E27FC236}">
                    <a16:creationId xmlns:a16="http://schemas.microsoft.com/office/drawing/2014/main" id="{46172E11-F394-AE4E-800B-7EF2CFEDDAFC}"/>
                  </a:ext>
                </a:extLst>
              </p:cNvPr>
              <p:cNvGrpSpPr/>
              <p:nvPr/>
            </p:nvGrpSpPr>
            <p:grpSpPr>
              <a:xfrm>
                <a:off x="3478463" y="2605031"/>
                <a:ext cx="187200" cy="1512000"/>
                <a:chOff x="3339287" y="2485542"/>
                <a:chExt cx="187200" cy="1512000"/>
              </a:xfrm>
            </p:grpSpPr>
            <p:sp>
              <p:nvSpPr>
                <p:cNvPr id="331" name="圆角矩形 330">
                  <a:extLst>
                    <a:ext uri="{FF2B5EF4-FFF2-40B4-BE49-F238E27FC236}">
                      <a16:creationId xmlns:a16="http://schemas.microsoft.com/office/drawing/2014/main" id="{AC3A18B9-7349-0842-90C2-514326E9551E}"/>
                    </a:ext>
                  </a:extLst>
                </p:cNvPr>
                <p:cNvSpPr/>
                <p:nvPr/>
              </p:nvSpPr>
              <p:spPr>
                <a:xfrm>
                  <a:off x="3339287" y="2485542"/>
                  <a:ext cx="187200" cy="1512000"/>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32" name="直线连接符 331">
                  <a:extLst>
                    <a:ext uri="{FF2B5EF4-FFF2-40B4-BE49-F238E27FC236}">
                      <a16:creationId xmlns:a16="http://schemas.microsoft.com/office/drawing/2014/main" id="{7CEC7789-C2D0-6D47-9547-25EB241AC627}"/>
                    </a:ext>
                  </a:extLst>
                </p:cNvPr>
                <p:cNvCxnSpPr>
                  <a:cxnSpLocks/>
                </p:cNvCxnSpPr>
                <p:nvPr/>
              </p:nvCxnSpPr>
              <p:spPr>
                <a:xfrm>
                  <a:off x="3383414"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3" name="直线连接符 332">
                  <a:extLst>
                    <a:ext uri="{FF2B5EF4-FFF2-40B4-BE49-F238E27FC236}">
                      <a16:creationId xmlns:a16="http://schemas.microsoft.com/office/drawing/2014/main" id="{BBAB2DD3-9508-C34F-B3C4-09379AF9D7ED}"/>
                    </a:ext>
                  </a:extLst>
                </p:cNvPr>
                <p:cNvCxnSpPr>
                  <a:cxnSpLocks/>
                </p:cNvCxnSpPr>
                <p:nvPr/>
              </p:nvCxnSpPr>
              <p:spPr>
                <a:xfrm>
                  <a:off x="3378990" y="3191776"/>
                  <a:ext cx="108001"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4" name="直线连接符 333">
                  <a:extLst>
                    <a:ext uri="{FF2B5EF4-FFF2-40B4-BE49-F238E27FC236}">
                      <a16:creationId xmlns:a16="http://schemas.microsoft.com/office/drawing/2014/main" id="{5D5BA6A2-A9A2-E248-B7AC-D88379994844}"/>
                    </a:ext>
                  </a:extLst>
                </p:cNvPr>
                <p:cNvCxnSpPr>
                  <a:cxnSpLocks/>
                </p:cNvCxnSpPr>
                <p:nvPr/>
              </p:nvCxnSpPr>
              <p:spPr>
                <a:xfrm>
                  <a:off x="3378990"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sp>
            <p:nvSpPr>
              <p:cNvPr id="265" name="三角形 264">
                <a:extLst>
                  <a:ext uri="{FF2B5EF4-FFF2-40B4-BE49-F238E27FC236}">
                    <a16:creationId xmlns:a16="http://schemas.microsoft.com/office/drawing/2014/main" id="{C2581821-249B-B443-8214-36A57C0D8984}"/>
                  </a:ext>
                </a:extLst>
              </p:cNvPr>
              <p:cNvSpPr/>
              <p:nvPr/>
            </p:nvSpPr>
            <p:spPr>
              <a:xfrm flipV="1">
                <a:off x="3480873" y="5919681"/>
                <a:ext cx="142753" cy="53164"/>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266" name="图片 265">
                <a:extLst>
                  <a:ext uri="{FF2B5EF4-FFF2-40B4-BE49-F238E27FC236}">
                    <a16:creationId xmlns:a16="http://schemas.microsoft.com/office/drawing/2014/main" id="{2CB3F419-2745-CD45-B373-F1E8A475A0C9}"/>
                  </a:ext>
                </a:extLst>
              </p:cNvPr>
              <p:cNvPicPr>
                <a:picLocks noChangeAspect="1"/>
              </p:cNvPicPr>
              <p:nvPr/>
            </p:nvPicPr>
            <p:blipFill rotWithShape="1">
              <a:blip r:embed="rId17">
                <a:clrChange>
                  <a:clrFrom>
                    <a:srgbClr val="FFFFFF"/>
                  </a:clrFrom>
                  <a:clrTo>
                    <a:srgbClr val="FFFFFF">
                      <a:alpha val="0"/>
                    </a:srgbClr>
                  </a:clrTo>
                </a:clrChange>
              </a:blip>
              <a:srcRect l="55628" t="18469" r="2662" b="17641"/>
              <a:stretch/>
            </p:blipFill>
            <p:spPr>
              <a:xfrm>
                <a:off x="1273636" y="735097"/>
                <a:ext cx="288108" cy="221563"/>
              </a:xfrm>
              <a:prstGeom prst="rect">
                <a:avLst/>
              </a:prstGeom>
            </p:spPr>
          </p:pic>
          <p:grpSp>
            <p:nvGrpSpPr>
              <p:cNvPr id="267" name="组合 266">
                <a:extLst>
                  <a:ext uri="{FF2B5EF4-FFF2-40B4-BE49-F238E27FC236}">
                    <a16:creationId xmlns:a16="http://schemas.microsoft.com/office/drawing/2014/main" id="{FA5A3DCA-BFA8-5246-871D-90DF5C617F4D}"/>
                  </a:ext>
                </a:extLst>
              </p:cNvPr>
              <p:cNvGrpSpPr/>
              <p:nvPr/>
            </p:nvGrpSpPr>
            <p:grpSpPr>
              <a:xfrm>
                <a:off x="1488836" y="991240"/>
                <a:ext cx="288108" cy="1680981"/>
                <a:chOff x="1276461" y="3703179"/>
                <a:chExt cx="288108" cy="1680978"/>
              </a:xfrm>
            </p:grpSpPr>
            <p:pic>
              <p:nvPicPr>
                <p:cNvPr id="325" name="图片 324">
                  <a:extLst>
                    <a:ext uri="{FF2B5EF4-FFF2-40B4-BE49-F238E27FC236}">
                      <a16:creationId xmlns:a16="http://schemas.microsoft.com/office/drawing/2014/main" id="{C011D46B-20FE-EB45-B862-55C85E866C33}"/>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03179"/>
                  <a:ext cx="285506" cy="236506"/>
                </a:xfrm>
                <a:prstGeom prst="rect">
                  <a:avLst/>
                </a:prstGeom>
              </p:spPr>
            </p:pic>
            <p:pic>
              <p:nvPicPr>
                <p:cNvPr id="326" name="图片 325">
                  <a:extLst>
                    <a:ext uri="{FF2B5EF4-FFF2-40B4-BE49-F238E27FC236}">
                      <a16:creationId xmlns:a16="http://schemas.microsoft.com/office/drawing/2014/main" id="{BCDD3782-D842-AB45-88E8-3C064D390506}"/>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280968"/>
                  <a:ext cx="285506" cy="236506"/>
                </a:xfrm>
                <a:prstGeom prst="rect">
                  <a:avLst/>
                </a:prstGeom>
              </p:spPr>
            </p:pic>
            <p:pic>
              <p:nvPicPr>
                <p:cNvPr id="327" name="图片 326">
                  <a:extLst>
                    <a:ext uri="{FF2B5EF4-FFF2-40B4-BE49-F238E27FC236}">
                      <a16:creationId xmlns:a16="http://schemas.microsoft.com/office/drawing/2014/main" id="{8B928F84-04CD-004A-97DC-125438CC42F0}"/>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9063" y="4569862"/>
                  <a:ext cx="285506" cy="236506"/>
                </a:xfrm>
                <a:prstGeom prst="rect">
                  <a:avLst/>
                </a:prstGeom>
              </p:spPr>
            </p:pic>
            <p:pic>
              <p:nvPicPr>
                <p:cNvPr id="328" name="图片 327">
                  <a:extLst>
                    <a:ext uri="{FF2B5EF4-FFF2-40B4-BE49-F238E27FC236}">
                      <a16:creationId xmlns:a16="http://schemas.microsoft.com/office/drawing/2014/main" id="{F4F75193-4768-9846-810A-F405DBCCBC72}"/>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858757"/>
                  <a:ext cx="285506" cy="236506"/>
                </a:xfrm>
                <a:prstGeom prst="rect">
                  <a:avLst/>
                </a:prstGeom>
              </p:spPr>
            </p:pic>
            <p:pic>
              <p:nvPicPr>
                <p:cNvPr id="329" name="图片 328">
                  <a:extLst>
                    <a:ext uri="{FF2B5EF4-FFF2-40B4-BE49-F238E27FC236}">
                      <a16:creationId xmlns:a16="http://schemas.microsoft.com/office/drawing/2014/main" id="{14A34ABE-068A-2049-925C-3509C97C622C}"/>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5147651"/>
                  <a:ext cx="285506" cy="236506"/>
                </a:xfrm>
                <a:prstGeom prst="rect">
                  <a:avLst/>
                </a:prstGeom>
              </p:spPr>
            </p:pic>
            <p:pic>
              <p:nvPicPr>
                <p:cNvPr id="330" name="图片 329">
                  <a:extLst>
                    <a:ext uri="{FF2B5EF4-FFF2-40B4-BE49-F238E27FC236}">
                      <a16:creationId xmlns:a16="http://schemas.microsoft.com/office/drawing/2014/main" id="{11D7C18C-146C-F445-A635-4D1247FA2E6D}"/>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992073"/>
                  <a:ext cx="285506" cy="236506"/>
                </a:xfrm>
                <a:prstGeom prst="rect">
                  <a:avLst/>
                </a:prstGeom>
              </p:spPr>
            </p:pic>
          </p:grpSp>
          <p:sp>
            <p:nvSpPr>
              <p:cNvPr id="268" name="矩形 267">
                <a:extLst>
                  <a:ext uri="{FF2B5EF4-FFF2-40B4-BE49-F238E27FC236}">
                    <a16:creationId xmlns:a16="http://schemas.microsoft.com/office/drawing/2014/main" id="{722E12D4-173D-4147-88F4-DE52A7AD5E3C}"/>
                  </a:ext>
                </a:extLst>
              </p:cNvPr>
              <p:cNvSpPr/>
              <p:nvPr/>
            </p:nvSpPr>
            <p:spPr>
              <a:xfrm>
                <a:off x="1729409" y="4158181"/>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商陆</a:t>
                </a:r>
              </a:p>
            </p:txBody>
          </p:sp>
          <p:sp>
            <p:nvSpPr>
              <p:cNvPr id="269" name="矩形 268">
                <a:extLst>
                  <a:ext uri="{FF2B5EF4-FFF2-40B4-BE49-F238E27FC236}">
                    <a16:creationId xmlns:a16="http://schemas.microsoft.com/office/drawing/2014/main" id="{0159FFC8-4FEB-7D46-A3DC-1429737F624A}"/>
                  </a:ext>
                </a:extLst>
              </p:cNvPr>
              <p:cNvSpPr/>
              <p:nvPr/>
            </p:nvSpPr>
            <p:spPr>
              <a:xfrm>
                <a:off x="1730771" y="4450921"/>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蛇床子</a:t>
                </a:r>
              </a:p>
            </p:txBody>
          </p:sp>
          <p:sp>
            <p:nvSpPr>
              <p:cNvPr id="270" name="矩形 269">
                <a:extLst>
                  <a:ext uri="{FF2B5EF4-FFF2-40B4-BE49-F238E27FC236}">
                    <a16:creationId xmlns:a16="http://schemas.microsoft.com/office/drawing/2014/main" id="{CB255E29-044B-DC43-96E7-9DF95DE729A2}"/>
                  </a:ext>
                </a:extLst>
              </p:cNvPr>
              <p:cNvSpPr/>
              <p:nvPr/>
            </p:nvSpPr>
            <p:spPr>
              <a:xfrm>
                <a:off x="1709630" y="4743661"/>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土荆皮</a:t>
                </a:r>
              </a:p>
            </p:txBody>
          </p:sp>
          <p:sp>
            <p:nvSpPr>
              <p:cNvPr id="271" name="矩形 270">
                <a:extLst>
                  <a:ext uri="{FF2B5EF4-FFF2-40B4-BE49-F238E27FC236}">
                    <a16:creationId xmlns:a16="http://schemas.microsoft.com/office/drawing/2014/main" id="{908192AB-EE4A-5E4B-B649-4C154B812A4B}"/>
                  </a:ext>
                </a:extLst>
              </p:cNvPr>
              <p:cNvSpPr/>
              <p:nvPr/>
            </p:nvSpPr>
            <p:spPr>
              <a:xfrm>
                <a:off x="1725622" y="503640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吴茱萸</a:t>
                </a:r>
              </a:p>
            </p:txBody>
          </p:sp>
          <p:sp>
            <p:nvSpPr>
              <p:cNvPr id="272" name="矩形 271">
                <a:extLst>
                  <a:ext uri="{FF2B5EF4-FFF2-40B4-BE49-F238E27FC236}">
                    <a16:creationId xmlns:a16="http://schemas.microsoft.com/office/drawing/2014/main" id="{8FCE2312-1FAC-054E-B42C-529B26AC29A8}"/>
                  </a:ext>
                </a:extLst>
              </p:cNvPr>
              <p:cNvSpPr/>
              <p:nvPr/>
            </p:nvSpPr>
            <p:spPr>
              <a:xfrm>
                <a:off x="1730772" y="532914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鸦胆子</a:t>
                </a:r>
              </a:p>
            </p:txBody>
          </p:sp>
          <p:sp>
            <p:nvSpPr>
              <p:cNvPr id="273" name="矩形 272">
                <a:extLst>
                  <a:ext uri="{FF2B5EF4-FFF2-40B4-BE49-F238E27FC236}">
                    <a16:creationId xmlns:a16="http://schemas.microsoft.com/office/drawing/2014/main" id="{2DBAB3AB-1F4B-1940-A05A-5707EACE87F1}"/>
                  </a:ext>
                </a:extLst>
              </p:cNvPr>
              <p:cNvSpPr/>
              <p:nvPr/>
            </p:nvSpPr>
            <p:spPr>
              <a:xfrm>
                <a:off x="1748218" y="5621880"/>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芫花</a:t>
                </a:r>
              </a:p>
            </p:txBody>
          </p:sp>
          <p:sp>
            <p:nvSpPr>
              <p:cNvPr id="274" name="矩形 273">
                <a:extLst>
                  <a:ext uri="{FF2B5EF4-FFF2-40B4-BE49-F238E27FC236}">
                    <a16:creationId xmlns:a16="http://schemas.microsoft.com/office/drawing/2014/main" id="{6C739174-0E99-1144-BBFE-60F5F4C2610F}"/>
                  </a:ext>
                </a:extLst>
              </p:cNvPr>
              <p:cNvSpPr/>
              <p:nvPr/>
            </p:nvSpPr>
            <p:spPr>
              <a:xfrm>
                <a:off x="1734592" y="5914618"/>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洋金花</a:t>
                </a:r>
              </a:p>
            </p:txBody>
          </p:sp>
          <p:grpSp>
            <p:nvGrpSpPr>
              <p:cNvPr id="275" name="组合 274">
                <a:extLst>
                  <a:ext uri="{FF2B5EF4-FFF2-40B4-BE49-F238E27FC236}">
                    <a16:creationId xmlns:a16="http://schemas.microsoft.com/office/drawing/2014/main" id="{0A52B6C4-DA74-E94B-A456-105E6307A16C}"/>
                  </a:ext>
                </a:extLst>
              </p:cNvPr>
              <p:cNvGrpSpPr/>
              <p:nvPr/>
            </p:nvGrpSpPr>
            <p:grpSpPr>
              <a:xfrm>
                <a:off x="1157858" y="3866254"/>
                <a:ext cx="2314255" cy="278459"/>
                <a:chOff x="1126317" y="4147173"/>
                <a:chExt cx="2314255" cy="278459"/>
              </a:xfrm>
            </p:grpSpPr>
            <p:sp>
              <p:nvSpPr>
                <p:cNvPr id="323" name="矩形 322">
                  <a:extLst>
                    <a:ext uri="{FF2B5EF4-FFF2-40B4-BE49-F238E27FC236}">
                      <a16:creationId xmlns:a16="http://schemas.microsoft.com/office/drawing/2014/main" id="{F4D30DD9-90A2-C442-A402-D7E7BB12FB31}"/>
                    </a:ext>
                  </a:extLst>
                </p:cNvPr>
                <p:cNvSpPr/>
                <p:nvPr/>
              </p:nvSpPr>
              <p:spPr>
                <a:xfrm>
                  <a:off x="1126317" y="4147173"/>
                  <a:ext cx="2314255" cy="278459"/>
                </a:xfrm>
                <a:prstGeom prst="rect">
                  <a:avLst/>
                </a:prstGeom>
                <a:solidFill>
                  <a:srgbClr val="0263E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sp>
              <p:nvSpPr>
                <p:cNvPr id="324" name="三角形 323">
                  <a:extLst>
                    <a:ext uri="{FF2B5EF4-FFF2-40B4-BE49-F238E27FC236}">
                      <a16:creationId xmlns:a16="http://schemas.microsoft.com/office/drawing/2014/main" id="{5A1F0D8D-0459-344B-A742-3EAA50A8B57A}"/>
                    </a:ext>
                  </a:extLst>
                </p:cNvPr>
                <p:cNvSpPr/>
                <p:nvPr/>
              </p:nvSpPr>
              <p:spPr>
                <a:xfrm rot="5400000">
                  <a:off x="3223921" y="4240374"/>
                  <a:ext cx="182725" cy="101294"/>
                </a:xfrm>
                <a:prstGeom prst="triangle">
                  <a:avLst>
                    <a:gd name="adj" fmla="val 55328"/>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sp>
            <p:nvSpPr>
              <p:cNvPr id="276" name="矩形 275">
                <a:extLst>
                  <a:ext uri="{FF2B5EF4-FFF2-40B4-BE49-F238E27FC236}">
                    <a16:creationId xmlns:a16="http://schemas.microsoft.com/office/drawing/2014/main" id="{7A2D9B03-D654-C846-B1A0-94B656EB08F2}"/>
                  </a:ext>
                </a:extLst>
              </p:cNvPr>
              <p:cNvSpPr/>
              <p:nvPr/>
            </p:nvSpPr>
            <p:spPr>
              <a:xfrm>
                <a:off x="1708701" y="2176197"/>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金铁锁</a:t>
                </a:r>
              </a:p>
            </p:txBody>
          </p:sp>
          <p:sp>
            <p:nvSpPr>
              <p:cNvPr id="277" name="矩形 276">
                <a:extLst>
                  <a:ext uri="{FF2B5EF4-FFF2-40B4-BE49-F238E27FC236}">
                    <a16:creationId xmlns:a16="http://schemas.microsoft.com/office/drawing/2014/main" id="{0B45A542-8828-2E48-9FE0-E31A5798DFC3}"/>
                  </a:ext>
                </a:extLst>
              </p:cNvPr>
              <p:cNvSpPr/>
              <p:nvPr/>
            </p:nvSpPr>
            <p:spPr>
              <a:xfrm>
                <a:off x="1718453" y="245990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苦楝皮</a:t>
                </a:r>
              </a:p>
            </p:txBody>
          </p:sp>
          <p:sp>
            <p:nvSpPr>
              <p:cNvPr id="278" name="矩形 277">
                <a:extLst>
                  <a:ext uri="{FF2B5EF4-FFF2-40B4-BE49-F238E27FC236}">
                    <a16:creationId xmlns:a16="http://schemas.microsoft.com/office/drawing/2014/main" id="{61FD965F-907E-5D44-AEF5-D0379B1067CF}"/>
                  </a:ext>
                </a:extLst>
              </p:cNvPr>
              <p:cNvSpPr/>
              <p:nvPr/>
            </p:nvSpPr>
            <p:spPr>
              <a:xfrm>
                <a:off x="1725622" y="2743603"/>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狼毒</a:t>
                </a:r>
              </a:p>
            </p:txBody>
          </p:sp>
          <p:sp>
            <p:nvSpPr>
              <p:cNvPr id="279" name="矩形 278">
                <a:extLst>
                  <a:ext uri="{FF2B5EF4-FFF2-40B4-BE49-F238E27FC236}">
                    <a16:creationId xmlns:a16="http://schemas.microsoft.com/office/drawing/2014/main" id="{3D94F177-24A9-4E46-B426-4C1054F169EC}"/>
                  </a:ext>
                </a:extLst>
              </p:cNvPr>
              <p:cNvSpPr/>
              <p:nvPr/>
            </p:nvSpPr>
            <p:spPr>
              <a:xfrm>
                <a:off x="1725936" y="3027306"/>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两面针</a:t>
                </a:r>
              </a:p>
            </p:txBody>
          </p:sp>
          <p:sp>
            <p:nvSpPr>
              <p:cNvPr id="280" name="矩形 279">
                <a:extLst>
                  <a:ext uri="{FF2B5EF4-FFF2-40B4-BE49-F238E27FC236}">
                    <a16:creationId xmlns:a16="http://schemas.microsoft.com/office/drawing/2014/main" id="{C52A5E90-ACF9-8449-A9EE-8CB3A204EA4C}"/>
                  </a:ext>
                </a:extLst>
              </p:cNvPr>
              <p:cNvSpPr/>
              <p:nvPr/>
            </p:nvSpPr>
            <p:spPr>
              <a:xfrm>
                <a:off x="1725936" y="331101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马钱子</a:t>
                </a:r>
              </a:p>
            </p:txBody>
          </p:sp>
          <p:sp>
            <p:nvSpPr>
              <p:cNvPr id="281" name="文本框 280">
                <a:extLst>
                  <a:ext uri="{FF2B5EF4-FFF2-40B4-BE49-F238E27FC236}">
                    <a16:creationId xmlns:a16="http://schemas.microsoft.com/office/drawing/2014/main" id="{DA06DF13-EC5A-B646-88F4-B2879E1C3414}"/>
                  </a:ext>
                </a:extLst>
              </p:cNvPr>
              <p:cNvSpPr txBox="1"/>
              <p:nvPr/>
            </p:nvSpPr>
            <p:spPr>
              <a:xfrm>
                <a:off x="1718453" y="3594712"/>
                <a:ext cx="581637"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千金子</a:t>
                </a:r>
              </a:p>
            </p:txBody>
          </p:sp>
          <p:sp>
            <p:nvSpPr>
              <p:cNvPr id="282" name="矩形 281">
                <a:extLst>
                  <a:ext uri="{FF2B5EF4-FFF2-40B4-BE49-F238E27FC236}">
                    <a16:creationId xmlns:a16="http://schemas.microsoft.com/office/drawing/2014/main" id="{AF89DA56-9BB8-4B4C-B11D-59C4BCB3D154}"/>
                  </a:ext>
                </a:extLst>
              </p:cNvPr>
              <p:cNvSpPr/>
              <p:nvPr/>
            </p:nvSpPr>
            <p:spPr>
              <a:xfrm>
                <a:off x="1514670" y="725121"/>
                <a:ext cx="98498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药材名称 </a:t>
                </a:r>
                <a:r>
                  <a:rPr lang="en-US" altLang="zh-CN" sz="950" dirty="0">
                    <a:latin typeface="Microsoft YaHei" panose="020B0503020204020204" pitchFamily="34" charset="-122"/>
                    <a:ea typeface="Microsoft YaHei" panose="020B0503020204020204" pitchFamily="34" charset="-122"/>
                  </a:rPr>
                  <a:t>(26)</a:t>
                </a:r>
                <a:endParaRPr lang="zh-CN" altLang="en-US" sz="950" dirty="0">
                  <a:latin typeface="Microsoft YaHei" panose="020B0503020204020204" pitchFamily="34" charset="-122"/>
                  <a:ea typeface="Microsoft YaHei" panose="020B0503020204020204" pitchFamily="34" charset="-122"/>
                </a:endParaRPr>
              </a:p>
            </p:txBody>
          </p:sp>
          <p:cxnSp>
            <p:nvCxnSpPr>
              <p:cNvPr id="283" name="直线连接符 282">
                <a:extLst>
                  <a:ext uri="{FF2B5EF4-FFF2-40B4-BE49-F238E27FC236}">
                    <a16:creationId xmlns:a16="http://schemas.microsoft.com/office/drawing/2014/main" id="{A456F4B0-8A6C-D940-86EE-11325F1E8C0E}"/>
                  </a:ext>
                </a:extLst>
              </p:cNvPr>
              <p:cNvCxnSpPr>
                <a:cxnSpLocks/>
              </p:cNvCxnSpPr>
              <p:nvPr/>
            </p:nvCxnSpPr>
            <p:spPr>
              <a:xfrm>
                <a:off x="1410250" y="935091"/>
                <a:ext cx="0" cy="536400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直线连接符 283">
                <a:extLst>
                  <a:ext uri="{FF2B5EF4-FFF2-40B4-BE49-F238E27FC236}">
                    <a16:creationId xmlns:a16="http://schemas.microsoft.com/office/drawing/2014/main" id="{9330C1B0-23BB-0348-9D81-8271D7EAC04C}"/>
                  </a:ext>
                </a:extLst>
              </p:cNvPr>
              <p:cNvCxnSpPr>
                <a:cxnSpLocks/>
                <a:endCxn id="325" idx="1"/>
              </p:cNvCxnSpPr>
              <p:nvPr/>
            </p:nvCxnSpPr>
            <p:spPr>
              <a:xfrm>
                <a:off x="1410250" y="1109493"/>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直线连接符 284">
                <a:extLst>
                  <a:ext uri="{FF2B5EF4-FFF2-40B4-BE49-F238E27FC236}">
                    <a16:creationId xmlns:a16="http://schemas.microsoft.com/office/drawing/2014/main" id="{154DA74D-1810-0243-A1E4-AA5A8EFF7C47}"/>
                  </a:ext>
                </a:extLst>
              </p:cNvPr>
              <p:cNvCxnSpPr/>
              <p:nvPr/>
            </p:nvCxnSpPr>
            <p:spPr>
              <a:xfrm>
                <a:off x="1409076" y="1410522"/>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直线连接符 285">
                <a:extLst>
                  <a:ext uri="{FF2B5EF4-FFF2-40B4-BE49-F238E27FC236}">
                    <a16:creationId xmlns:a16="http://schemas.microsoft.com/office/drawing/2014/main" id="{A8D680F7-E21E-C24E-B78D-23E34E1040E3}"/>
                  </a:ext>
                </a:extLst>
              </p:cNvPr>
              <p:cNvCxnSpPr/>
              <p:nvPr/>
            </p:nvCxnSpPr>
            <p:spPr>
              <a:xfrm>
                <a:off x="1409076" y="1697599"/>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直线连接符 286">
                <a:extLst>
                  <a:ext uri="{FF2B5EF4-FFF2-40B4-BE49-F238E27FC236}">
                    <a16:creationId xmlns:a16="http://schemas.microsoft.com/office/drawing/2014/main" id="{A0261153-2DF5-0643-BB09-EC6C1D444145}"/>
                  </a:ext>
                </a:extLst>
              </p:cNvPr>
              <p:cNvCxnSpPr/>
              <p:nvPr/>
            </p:nvCxnSpPr>
            <p:spPr>
              <a:xfrm>
                <a:off x="1409076" y="198467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直线连接符 287">
                <a:extLst>
                  <a:ext uri="{FF2B5EF4-FFF2-40B4-BE49-F238E27FC236}">
                    <a16:creationId xmlns:a16="http://schemas.microsoft.com/office/drawing/2014/main" id="{FE366533-8575-074A-A14E-1B92A5E1C9EE}"/>
                  </a:ext>
                </a:extLst>
              </p:cNvPr>
              <p:cNvCxnSpPr/>
              <p:nvPr/>
            </p:nvCxnSpPr>
            <p:spPr>
              <a:xfrm>
                <a:off x="1409076" y="2271753"/>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直线连接符 288">
                <a:extLst>
                  <a:ext uri="{FF2B5EF4-FFF2-40B4-BE49-F238E27FC236}">
                    <a16:creationId xmlns:a16="http://schemas.microsoft.com/office/drawing/2014/main" id="{1002AF27-15DF-E44C-8F86-C1B2A94FA283}"/>
                  </a:ext>
                </a:extLst>
              </p:cNvPr>
              <p:cNvCxnSpPr/>
              <p:nvPr/>
            </p:nvCxnSpPr>
            <p:spPr>
              <a:xfrm>
                <a:off x="1409076" y="2558830"/>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直线连接符 289">
                <a:extLst>
                  <a:ext uri="{FF2B5EF4-FFF2-40B4-BE49-F238E27FC236}">
                    <a16:creationId xmlns:a16="http://schemas.microsoft.com/office/drawing/2014/main" id="{5156BC65-F965-EF4C-BB28-76E6972F0A19}"/>
                  </a:ext>
                </a:extLst>
              </p:cNvPr>
              <p:cNvCxnSpPr/>
              <p:nvPr/>
            </p:nvCxnSpPr>
            <p:spPr>
              <a:xfrm>
                <a:off x="1409076" y="2845907"/>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直线连接符 290">
                <a:extLst>
                  <a:ext uri="{FF2B5EF4-FFF2-40B4-BE49-F238E27FC236}">
                    <a16:creationId xmlns:a16="http://schemas.microsoft.com/office/drawing/2014/main" id="{63AEAC0C-28F5-B848-8E4C-BDD9A2CA422A}"/>
                  </a:ext>
                </a:extLst>
              </p:cNvPr>
              <p:cNvCxnSpPr/>
              <p:nvPr/>
            </p:nvCxnSpPr>
            <p:spPr>
              <a:xfrm>
                <a:off x="1409076" y="3132984"/>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直线连接符 291">
                <a:extLst>
                  <a:ext uri="{FF2B5EF4-FFF2-40B4-BE49-F238E27FC236}">
                    <a16:creationId xmlns:a16="http://schemas.microsoft.com/office/drawing/2014/main" id="{7C5D021C-0F07-F348-AAD5-654DDB156C4D}"/>
                  </a:ext>
                </a:extLst>
              </p:cNvPr>
              <p:cNvCxnSpPr/>
              <p:nvPr/>
            </p:nvCxnSpPr>
            <p:spPr>
              <a:xfrm>
                <a:off x="1409076" y="3420061"/>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直线连接符 292">
                <a:extLst>
                  <a:ext uri="{FF2B5EF4-FFF2-40B4-BE49-F238E27FC236}">
                    <a16:creationId xmlns:a16="http://schemas.microsoft.com/office/drawing/2014/main" id="{FBAB9250-5D84-CB4F-ADD5-D804F07ECAD5}"/>
                  </a:ext>
                </a:extLst>
              </p:cNvPr>
              <p:cNvCxnSpPr/>
              <p:nvPr/>
            </p:nvCxnSpPr>
            <p:spPr>
              <a:xfrm>
                <a:off x="1409076" y="3707138"/>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直线连接符 293">
                <a:extLst>
                  <a:ext uri="{FF2B5EF4-FFF2-40B4-BE49-F238E27FC236}">
                    <a16:creationId xmlns:a16="http://schemas.microsoft.com/office/drawing/2014/main" id="{7620D155-4B0F-C743-A07C-412EB5F55DAD}"/>
                  </a:ext>
                </a:extLst>
              </p:cNvPr>
              <p:cNvCxnSpPr/>
              <p:nvPr/>
            </p:nvCxnSpPr>
            <p:spPr>
              <a:xfrm>
                <a:off x="1409076" y="3994215"/>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直线连接符 294">
                <a:extLst>
                  <a:ext uri="{FF2B5EF4-FFF2-40B4-BE49-F238E27FC236}">
                    <a16:creationId xmlns:a16="http://schemas.microsoft.com/office/drawing/2014/main" id="{EA61ED06-BB3E-C84E-A564-D3227B754D68}"/>
                  </a:ext>
                </a:extLst>
              </p:cNvPr>
              <p:cNvCxnSpPr/>
              <p:nvPr/>
            </p:nvCxnSpPr>
            <p:spPr>
              <a:xfrm>
                <a:off x="1409076" y="4281292"/>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直线连接符 295">
                <a:extLst>
                  <a:ext uri="{FF2B5EF4-FFF2-40B4-BE49-F238E27FC236}">
                    <a16:creationId xmlns:a16="http://schemas.microsoft.com/office/drawing/2014/main" id="{1AA2FC45-3F06-5D49-BC80-8AF1D9F57467}"/>
                  </a:ext>
                </a:extLst>
              </p:cNvPr>
              <p:cNvCxnSpPr/>
              <p:nvPr/>
            </p:nvCxnSpPr>
            <p:spPr>
              <a:xfrm>
                <a:off x="1409076" y="4568369"/>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直线连接符 296">
                <a:extLst>
                  <a:ext uri="{FF2B5EF4-FFF2-40B4-BE49-F238E27FC236}">
                    <a16:creationId xmlns:a16="http://schemas.microsoft.com/office/drawing/2014/main" id="{0D0E2769-F63A-DB41-B3E8-1DCA715CF06A}"/>
                  </a:ext>
                </a:extLst>
              </p:cNvPr>
              <p:cNvCxnSpPr/>
              <p:nvPr/>
            </p:nvCxnSpPr>
            <p:spPr>
              <a:xfrm>
                <a:off x="1409076" y="485544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A9F8CC59-1087-5B4B-ACD6-712E1F3282BF}"/>
                  </a:ext>
                </a:extLst>
              </p:cNvPr>
              <p:cNvGrpSpPr/>
              <p:nvPr/>
            </p:nvGrpSpPr>
            <p:grpSpPr>
              <a:xfrm>
                <a:off x="1485556" y="2724610"/>
                <a:ext cx="295558" cy="2243829"/>
                <a:chOff x="1224023" y="4055849"/>
                <a:chExt cx="295558" cy="2243829"/>
              </a:xfrm>
            </p:grpSpPr>
            <p:grpSp>
              <p:nvGrpSpPr>
                <p:cNvPr id="314" name="组合 313">
                  <a:extLst>
                    <a:ext uri="{FF2B5EF4-FFF2-40B4-BE49-F238E27FC236}">
                      <a16:creationId xmlns:a16="http://schemas.microsoft.com/office/drawing/2014/main" id="{1C701D42-C309-614D-98E9-8ACA3DC242BB}"/>
                    </a:ext>
                  </a:extLst>
                </p:cNvPr>
                <p:cNvGrpSpPr/>
                <p:nvPr/>
              </p:nvGrpSpPr>
              <p:grpSpPr>
                <a:xfrm>
                  <a:off x="1224023" y="4055849"/>
                  <a:ext cx="295558" cy="2243829"/>
                  <a:chOff x="1269011" y="2865115"/>
                  <a:chExt cx="295558" cy="2243826"/>
                </a:xfrm>
              </p:grpSpPr>
              <p:pic>
                <p:nvPicPr>
                  <p:cNvPr id="318" name="图片 317">
                    <a:extLst>
                      <a:ext uri="{FF2B5EF4-FFF2-40B4-BE49-F238E27FC236}">
                        <a16:creationId xmlns:a16="http://schemas.microsoft.com/office/drawing/2014/main" id="{91E34FE2-0971-8E4A-A666-1E03CB89F6D8}"/>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31799"/>
                    <a:ext cx="285506" cy="236506"/>
                  </a:xfrm>
                  <a:prstGeom prst="rect">
                    <a:avLst/>
                  </a:prstGeom>
                </p:spPr>
              </p:pic>
              <p:pic>
                <p:nvPicPr>
                  <p:cNvPr id="319" name="图片 318">
                    <a:extLst>
                      <a:ext uri="{FF2B5EF4-FFF2-40B4-BE49-F238E27FC236}">
                        <a16:creationId xmlns:a16="http://schemas.microsoft.com/office/drawing/2014/main" id="{70B90724-B024-1443-A477-E1E84D386263}"/>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294645"/>
                    <a:ext cx="285506" cy="236506"/>
                  </a:xfrm>
                  <a:prstGeom prst="rect">
                    <a:avLst/>
                  </a:prstGeom>
                </p:spPr>
              </p:pic>
              <p:pic>
                <p:nvPicPr>
                  <p:cNvPr id="320" name="图片 319">
                    <a:extLst>
                      <a:ext uri="{FF2B5EF4-FFF2-40B4-BE49-F238E27FC236}">
                        <a16:creationId xmlns:a16="http://schemas.microsoft.com/office/drawing/2014/main" id="{801D77EC-59DC-2D45-8654-CD2934FD8CFB}"/>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9063" y="4583540"/>
                    <a:ext cx="285506" cy="236506"/>
                  </a:xfrm>
                  <a:prstGeom prst="rect">
                    <a:avLst/>
                  </a:prstGeom>
                </p:spPr>
              </p:pic>
              <p:pic>
                <p:nvPicPr>
                  <p:cNvPr id="321" name="图片 320">
                    <a:extLst>
                      <a:ext uri="{FF2B5EF4-FFF2-40B4-BE49-F238E27FC236}">
                        <a16:creationId xmlns:a16="http://schemas.microsoft.com/office/drawing/2014/main" id="{554F57A7-9875-DE44-931A-31F2A37A439B}"/>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872435"/>
                    <a:ext cx="285506" cy="236506"/>
                  </a:xfrm>
                  <a:prstGeom prst="rect">
                    <a:avLst/>
                  </a:prstGeom>
                </p:spPr>
              </p:pic>
              <p:pic>
                <p:nvPicPr>
                  <p:cNvPr id="322" name="图片 321">
                    <a:extLst>
                      <a:ext uri="{FF2B5EF4-FFF2-40B4-BE49-F238E27FC236}">
                        <a16:creationId xmlns:a16="http://schemas.microsoft.com/office/drawing/2014/main" id="{1DD0D822-7744-FA4E-8211-D5EC6667AEC4}"/>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69011" y="2865115"/>
                    <a:ext cx="285506" cy="236506"/>
                  </a:xfrm>
                  <a:prstGeom prst="rect">
                    <a:avLst/>
                  </a:prstGeom>
                </p:spPr>
              </p:pic>
            </p:grpSp>
            <p:grpSp>
              <p:nvGrpSpPr>
                <p:cNvPr id="315" name="组合 314">
                  <a:extLst>
                    <a:ext uri="{FF2B5EF4-FFF2-40B4-BE49-F238E27FC236}">
                      <a16:creationId xmlns:a16="http://schemas.microsoft.com/office/drawing/2014/main" id="{51185128-B27A-3745-9DF0-8C97C3ABCEF4}"/>
                    </a:ext>
                  </a:extLst>
                </p:cNvPr>
                <p:cNvGrpSpPr/>
                <p:nvPr/>
              </p:nvGrpSpPr>
              <p:grpSpPr>
                <a:xfrm>
                  <a:off x="1227303" y="4344744"/>
                  <a:ext cx="285506" cy="525401"/>
                  <a:chOff x="1276461" y="3735271"/>
                  <a:chExt cx="285506" cy="525400"/>
                </a:xfrm>
              </p:grpSpPr>
              <p:pic>
                <p:nvPicPr>
                  <p:cNvPr id="316" name="图片 315">
                    <a:extLst>
                      <a:ext uri="{FF2B5EF4-FFF2-40B4-BE49-F238E27FC236}">
                        <a16:creationId xmlns:a16="http://schemas.microsoft.com/office/drawing/2014/main" id="{F2561FF2-6A71-7043-A6B1-812F404F3B8F}"/>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35271"/>
                    <a:ext cx="285506" cy="236506"/>
                  </a:xfrm>
                  <a:prstGeom prst="rect">
                    <a:avLst/>
                  </a:prstGeom>
                </p:spPr>
              </p:pic>
              <p:pic>
                <p:nvPicPr>
                  <p:cNvPr id="317" name="图片 316">
                    <a:extLst>
                      <a:ext uri="{FF2B5EF4-FFF2-40B4-BE49-F238E27FC236}">
                        <a16:creationId xmlns:a16="http://schemas.microsoft.com/office/drawing/2014/main" id="{B84DE442-96D7-C24F-9255-57A3EE4B3E4F}"/>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024165"/>
                    <a:ext cx="285506" cy="236506"/>
                  </a:xfrm>
                  <a:prstGeom prst="rect">
                    <a:avLst/>
                  </a:prstGeom>
                </p:spPr>
              </p:pic>
            </p:grpSp>
          </p:grpSp>
          <p:grpSp>
            <p:nvGrpSpPr>
              <p:cNvPr id="299" name="组合 298">
                <a:extLst>
                  <a:ext uri="{FF2B5EF4-FFF2-40B4-BE49-F238E27FC236}">
                    <a16:creationId xmlns:a16="http://schemas.microsoft.com/office/drawing/2014/main" id="{BEA3F71E-70E7-0F4C-9F41-A2B55025AB48}"/>
                  </a:ext>
                </a:extLst>
              </p:cNvPr>
              <p:cNvGrpSpPr/>
              <p:nvPr/>
            </p:nvGrpSpPr>
            <p:grpSpPr>
              <a:xfrm>
                <a:off x="1489359" y="3870810"/>
                <a:ext cx="806231" cy="266775"/>
                <a:chOff x="1250411" y="5202049"/>
                <a:chExt cx="797376" cy="266775"/>
              </a:xfrm>
            </p:grpSpPr>
            <p:sp>
              <p:nvSpPr>
                <p:cNvPr id="312" name="文本框 311">
                  <a:extLst>
                    <a:ext uri="{FF2B5EF4-FFF2-40B4-BE49-F238E27FC236}">
                      <a16:creationId xmlns:a16="http://schemas.microsoft.com/office/drawing/2014/main" id="{7DCCEA49-95AF-DC43-AC51-393C4CC4A2CA}"/>
                    </a:ext>
                  </a:extLst>
                </p:cNvPr>
                <p:cNvSpPr txBox="1"/>
                <p:nvPr/>
              </p:nvSpPr>
              <p:spPr>
                <a:xfrm>
                  <a:off x="1472538" y="5202049"/>
                  <a:ext cx="575249" cy="266775"/>
                </a:xfrm>
                <a:prstGeom prst="rect">
                  <a:avLst/>
                </a:prstGeom>
                <a:noFill/>
              </p:spPr>
              <p:txBody>
                <a:bodyPr wrap="none" rtlCol="0">
                  <a:spAutoFit/>
                </a:bodyPr>
                <a:lstStyle/>
                <a:p>
                  <a:r>
                    <a:rPr kumimoji="1" lang="zh-CN" altLang="en-US" sz="950" dirty="0">
                      <a:solidFill>
                        <a:schemeClr val="bg1"/>
                      </a:solidFill>
                      <a:latin typeface="Microsoft YaHei" panose="020B0503020204020204" pitchFamily="34" charset="-122"/>
                      <a:ea typeface="Microsoft YaHei" panose="020B0503020204020204" pitchFamily="34" charset="-122"/>
                    </a:rPr>
                    <a:t>山豆根</a:t>
                  </a:r>
                </a:p>
              </p:txBody>
            </p:sp>
            <p:pic>
              <p:nvPicPr>
                <p:cNvPr id="313" name="图片 312">
                  <a:extLst>
                    <a:ext uri="{FF2B5EF4-FFF2-40B4-BE49-F238E27FC236}">
                      <a16:creationId xmlns:a16="http://schemas.microsoft.com/office/drawing/2014/main" id="{A2A9A4CB-D44C-AF47-8EA5-37BF1C9A0795}"/>
                    </a:ext>
                  </a:extLst>
                </p:cNvPr>
                <p:cNvPicPr>
                  <a:picLocks noChangeAspect="1"/>
                </p:cNvPicPr>
                <p:nvPr/>
              </p:nvPicPr>
              <p:blipFill rotWithShape="1">
                <a:blip r:embed="rId17">
                  <a:clrChange>
                    <a:clrFrom>
                      <a:srgbClr val="FFFFFF"/>
                    </a:clrFrom>
                    <a:clrTo>
                      <a:srgbClr val="FFFFFF">
                        <a:alpha val="0"/>
                      </a:srgbClr>
                    </a:clrTo>
                  </a:clrChange>
                </a:blip>
                <a:srcRect l="55628" t="18469" r="2662" b="17641"/>
                <a:stretch/>
              </p:blipFill>
              <p:spPr>
                <a:xfrm>
                  <a:off x="1250411" y="5211429"/>
                  <a:ext cx="288108" cy="221563"/>
                </a:xfrm>
                <a:prstGeom prst="rect">
                  <a:avLst/>
                </a:prstGeom>
              </p:spPr>
            </p:pic>
          </p:grpSp>
          <p:cxnSp>
            <p:nvCxnSpPr>
              <p:cNvPr id="300" name="直线连接符 299">
                <a:extLst>
                  <a:ext uri="{FF2B5EF4-FFF2-40B4-BE49-F238E27FC236}">
                    <a16:creationId xmlns:a16="http://schemas.microsoft.com/office/drawing/2014/main" id="{47789EE1-214A-6344-9E5D-6CF3D00CFBF5}"/>
                  </a:ext>
                </a:extLst>
              </p:cNvPr>
              <p:cNvCxnSpPr/>
              <p:nvPr/>
            </p:nvCxnSpPr>
            <p:spPr>
              <a:xfrm>
                <a:off x="1411678" y="5147210"/>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1" name="图片 300">
                <a:extLst>
                  <a:ext uri="{FF2B5EF4-FFF2-40B4-BE49-F238E27FC236}">
                    <a16:creationId xmlns:a16="http://schemas.microsoft.com/office/drawing/2014/main" id="{D41856AD-314F-E24D-960A-728C2AD0A6AC}"/>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495608" y="5023697"/>
                <a:ext cx="285506" cy="236506"/>
              </a:xfrm>
              <a:prstGeom prst="rect">
                <a:avLst/>
              </a:prstGeom>
            </p:spPr>
          </p:pic>
          <p:cxnSp>
            <p:nvCxnSpPr>
              <p:cNvPr id="302" name="直线连接符 301">
                <a:extLst>
                  <a:ext uri="{FF2B5EF4-FFF2-40B4-BE49-F238E27FC236}">
                    <a16:creationId xmlns:a16="http://schemas.microsoft.com/office/drawing/2014/main" id="{740093B1-F69E-494A-9B0E-D65715DD2810}"/>
                  </a:ext>
                </a:extLst>
              </p:cNvPr>
              <p:cNvCxnSpPr/>
              <p:nvPr/>
            </p:nvCxnSpPr>
            <p:spPr>
              <a:xfrm>
                <a:off x="1414684" y="5440818"/>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3" name="图片 302">
                <a:extLst>
                  <a:ext uri="{FF2B5EF4-FFF2-40B4-BE49-F238E27FC236}">
                    <a16:creationId xmlns:a16="http://schemas.microsoft.com/office/drawing/2014/main" id="{6F3ADFD2-1AF3-2B49-8EB6-FB72F3214201}"/>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498614" y="5317305"/>
                <a:ext cx="285506" cy="236506"/>
              </a:xfrm>
              <a:prstGeom prst="rect">
                <a:avLst/>
              </a:prstGeom>
            </p:spPr>
          </p:pic>
          <p:cxnSp>
            <p:nvCxnSpPr>
              <p:cNvPr id="304" name="直线连接符 303">
                <a:extLst>
                  <a:ext uri="{FF2B5EF4-FFF2-40B4-BE49-F238E27FC236}">
                    <a16:creationId xmlns:a16="http://schemas.microsoft.com/office/drawing/2014/main" id="{1B755308-2F5F-784F-8B51-EC55248777A1}"/>
                  </a:ext>
                </a:extLst>
              </p:cNvPr>
              <p:cNvCxnSpPr/>
              <p:nvPr/>
            </p:nvCxnSpPr>
            <p:spPr>
              <a:xfrm>
                <a:off x="1417690" y="573442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5" name="图片 304">
                <a:extLst>
                  <a:ext uri="{FF2B5EF4-FFF2-40B4-BE49-F238E27FC236}">
                    <a16:creationId xmlns:a16="http://schemas.microsoft.com/office/drawing/2014/main" id="{288644E7-03BB-AE41-8841-6829A9F16A04}"/>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501620" y="5610913"/>
                <a:ext cx="285506" cy="236506"/>
              </a:xfrm>
              <a:prstGeom prst="rect">
                <a:avLst/>
              </a:prstGeom>
            </p:spPr>
          </p:pic>
          <p:cxnSp>
            <p:nvCxnSpPr>
              <p:cNvPr id="306" name="直线连接符 305">
                <a:extLst>
                  <a:ext uri="{FF2B5EF4-FFF2-40B4-BE49-F238E27FC236}">
                    <a16:creationId xmlns:a16="http://schemas.microsoft.com/office/drawing/2014/main" id="{5226C884-0635-E941-A7DD-05B4FCADECFD}"/>
                  </a:ext>
                </a:extLst>
              </p:cNvPr>
              <p:cNvCxnSpPr/>
              <p:nvPr/>
            </p:nvCxnSpPr>
            <p:spPr>
              <a:xfrm>
                <a:off x="1420696" y="6028034"/>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7" name="图片 306">
                <a:extLst>
                  <a:ext uri="{FF2B5EF4-FFF2-40B4-BE49-F238E27FC236}">
                    <a16:creationId xmlns:a16="http://schemas.microsoft.com/office/drawing/2014/main" id="{DC8B7561-D0C8-A74F-9C81-6875B6AACF87}"/>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504626" y="5904521"/>
                <a:ext cx="285506" cy="236506"/>
              </a:xfrm>
              <a:prstGeom prst="rect">
                <a:avLst/>
              </a:prstGeom>
            </p:spPr>
          </p:pic>
          <p:sp>
            <p:nvSpPr>
              <p:cNvPr id="308" name="文本框 307">
                <a:extLst>
                  <a:ext uri="{FF2B5EF4-FFF2-40B4-BE49-F238E27FC236}">
                    <a16:creationId xmlns:a16="http://schemas.microsoft.com/office/drawing/2014/main" id="{AF5E4F36-8EF5-C342-9E39-96F4E5870FAC}"/>
                  </a:ext>
                </a:extLst>
              </p:cNvPr>
              <p:cNvSpPr txBox="1"/>
              <p:nvPr/>
            </p:nvSpPr>
            <p:spPr>
              <a:xfrm>
                <a:off x="1706272" y="1299511"/>
                <a:ext cx="581637"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丁公藤</a:t>
                </a:r>
              </a:p>
            </p:txBody>
          </p:sp>
          <p:sp>
            <p:nvSpPr>
              <p:cNvPr id="309" name="矩形 308">
                <a:extLst>
                  <a:ext uri="{FF2B5EF4-FFF2-40B4-BE49-F238E27FC236}">
                    <a16:creationId xmlns:a16="http://schemas.microsoft.com/office/drawing/2014/main" id="{5CAAD90A-A0DC-2444-B1AA-68E2B5C01BF2}"/>
                  </a:ext>
                </a:extLst>
              </p:cNvPr>
              <p:cNvSpPr/>
              <p:nvPr/>
            </p:nvSpPr>
            <p:spPr>
              <a:xfrm>
                <a:off x="1717560" y="1591351"/>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附子</a:t>
                </a:r>
              </a:p>
            </p:txBody>
          </p:sp>
          <p:sp>
            <p:nvSpPr>
              <p:cNvPr id="310" name="矩形 309">
                <a:extLst>
                  <a:ext uri="{FF2B5EF4-FFF2-40B4-BE49-F238E27FC236}">
                    <a16:creationId xmlns:a16="http://schemas.microsoft.com/office/drawing/2014/main" id="{F0882521-8744-CE43-B55F-8D0A66254993}"/>
                  </a:ext>
                </a:extLst>
              </p:cNvPr>
              <p:cNvSpPr/>
              <p:nvPr/>
            </p:nvSpPr>
            <p:spPr>
              <a:xfrm>
                <a:off x="1715637" y="188319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华山参</a:t>
                </a:r>
              </a:p>
            </p:txBody>
          </p:sp>
          <p:sp>
            <p:nvSpPr>
              <p:cNvPr id="311" name="文本框 310">
                <a:extLst>
                  <a:ext uri="{FF2B5EF4-FFF2-40B4-BE49-F238E27FC236}">
                    <a16:creationId xmlns:a16="http://schemas.microsoft.com/office/drawing/2014/main" id="{ACE34603-5F46-8944-9A41-E76BF1B67495}"/>
                  </a:ext>
                </a:extLst>
              </p:cNvPr>
              <p:cNvSpPr txBox="1"/>
              <p:nvPr/>
            </p:nvSpPr>
            <p:spPr>
              <a:xfrm>
                <a:off x="1725622" y="1007671"/>
                <a:ext cx="452835"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重楼</a:t>
                </a:r>
              </a:p>
            </p:txBody>
          </p:sp>
        </p:grpSp>
        <p:grpSp>
          <p:nvGrpSpPr>
            <p:cNvPr id="410" name="组合 409">
              <a:extLst>
                <a:ext uri="{FF2B5EF4-FFF2-40B4-BE49-F238E27FC236}">
                  <a16:creationId xmlns:a16="http://schemas.microsoft.com/office/drawing/2014/main" id="{85841497-3DF6-B94A-A316-87C7DC00F376}"/>
                </a:ext>
              </a:extLst>
            </p:cNvPr>
            <p:cNvGrpSpPr/>
            <p:nvPr/>
          </p:nvGrpSpPr>
          <p:grpSpPr>
            <a:xfrm>
              <a:off x="645167" y="1333537"/>
              <a:ext cx="2505475" cy="268322"/>
              <a:chOff x="1134044" y="606487"/>
              <a:chExt cx="2505475" cy="268322"/>
            </a:xfrm>
          </p:grpSpPr>
          <p:sp>
            <p:nvSpPr>
              <p:cNvPr id="411" name="矩形 410">
                <a:extLst>
                  <a:ext uri="{FF2B5EF4-FFF2-40B4-BE49-F238E27FC236}">
                    <a16:creationId xmlns:a16="http://schemas.microsoft.com/office/drawing/2014/main" id="{ADC090BB-A6AF-3043-865C-59D606F88F70}"/>
                  </a:ext>
                </a:extLst>
              </p:cNvPr>
              <p:cNvSpPr/>
              <p:nvPr/>
            </p:nvSpPr>
            <p:spPr>
              <a:xfrm>
                <a:off x="1134044" y="606487"/>
                <a:ext cx="2505475" cy="255404"/>
              </a:xfrm>
              <a:prstGeom prst="rect">
                <a:avLst/>
              </a:prstGeom>
              <a:solidFill>
                <a:schemeClr val="bg1">
                  <a:lumMod val="95000"/>
                </a:schemeClr>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pic>
            <p:nvPicPr>
              <p:cNvPr id="412" name="Picture 2">
                <a:extLst>
                  <a:ext uri="{FF2B5EF4-FFF2-40B4-BE49-F238E27FC236}">
                    <a16:creationId xmlns:a16="http://schemas.microsoft.com/office/drawing/2014/main" id="{BF0560B8-DFD9-6246-9659-DCFB9DE0A187}"/>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394" y="658496"/>
                <a:ext cx="288250" cy="192078"/>
              </a:xfrm>
              <a:prstGeom prst="rect">
                <a:avLst/>
              </a:prstGeom>
              <a:noFill/>
              <a:extLst>
                <a:ext uri="{909E8E84-426E-40DD-AFC4-6F175D3DCCD1}">
                  <a14:hiddenFill xmlns:a14="http://schemas.microsoft.com/office/drawing/2010/main">
                    <a:solidFill>
                      <a:srgbClr val="FFFFFF"/>
                    </a:solidFill>
                  </a14:hiddenFill>
                </a:ext>
              </a:extLst>
            </p:spPr>
          </p:pic>
          <p:grpSp>
            <p:nvGrpSpPr>
              <p:cNvPr id="413" name="组合 412">
                <a:extLst>
                  <a:ext uri="{FF2B5EF4-FFF2-40B4-BE49-F238E27FC236}">
                    <a16:creationId xmlns:a16="http://schemas.microsoft.com/office/drawing/2014/main" id="{E457FFC2-7A7A-7140-9BD3-F10A507605DE}"/>
                  </a:ext>
                </a:extLst>
              </p:cNvPr>
              <p:cNvGrpSpPr/>
              <p:nvPr/>
            </p:nvGrpSpPr>
            <p:grpSpPr>
              <a:xfrm>
                <a:off x="2243366" y="629334"/>
                <a:ext cx="1315977" cy="207442"/>
                <a:chOff x="1849632" y="1637003"/>
                <a:chExt cx="1315977" cy="207442"/>
              </a:xfrm>
            </p:grpSpPr>
            <p:sp>
              <p:nvSpPr>
                <p:cNvPr id="416" name="圆角矩形 415">
                  <a:extLst>
                    <a:ext uri="{FF2B5EF4-FFF2-40B4-BE49-F238E27FC236}">
                      <a16:creationId xmlns:a16="http://schemas.microsoft.com/office/drawing/2014/main" id="{1B0C0CD9-15E5-F842-AC2E-EA5BCB850D77}"/>
                    </a:ext>
                  </a:extLst>
                </p:cNvPr>
                <p:cNvSpPr/>
                <p:nvPr/>
              </p:nvSpPr>
              <p:spPr>
                <a:xfrm>
                  <a:off x="1849632" y="1646115"/>
                  <a:ext cx="1315977" cy="186792"/>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417" name="图片 416">
                  <a:extLst>
                    <a:ext uri="{FF2B5EF4-FFF2-40B4-BE49-F238E27FC236}">
                      <a16:creationId xmlns:a16="http://schemas.microsoft.com/office/drawing/2014/main" id="{5A3943C4-0D7B-A041-B9CD-B58C0F23D3BC}"/>
                    </a:ext>
                  </a:extLst>
                </p:cNvPr>
                <p:cNvPicPr>
                  <a:picLocks noChangeAspect="1"/>
                </p:cNvPicPr>
                <p:nvPr/>
              </p:nvPicPr>
              <p:blipFill>
                <a:blip r:embed="rId16">
                  <a:clrChange>
                    <a:clrFrom>
                      <a:srgbClr val="FFFFFF"/>
                    </a:clrFrom>
                    <a:clrTo>
                      <a:srgbClr val="FFFFFF">
                        <a:alpha val="0"/>
                      </a:srgbClr>
                    </a:clrTo>
                  </a:clrChange>
                  <a:duotone>
                    <a:prstClr val="black"/>
                    <a:srgbClr val="D9C3A5">
                      <a:tint val="50000"/>
                      <a:satMod val="180000"/>
                    </a:srgbClr>
                  </a:duotone>
                </a:blip>
                <a:stretch>
                  <a:fillRect/>
                </a:stretch>
              </p:blipFill>
              <p:spPr>
                <a:xfrm>
                  <a:off x="1889510" y="1653217"/>
                  <a:ext cx="191228" cy="191228"/>
                </a:xfrm>
                <a:prstGeom prst="rect">
                  <a:avLst/>
                </a:prstGeom>
              </p:spPr>
            </p:pic>
            <p:pic>
              <p:nvPicPr>
                <p:cNvPr id="418" name="图片 417">
                  <a:extLst>
                    <a:ext uri="{FF2B5EF4-FFF2-40B4-BE49-F238E27FC236}">
                      <a16:creationId xmlns:a16="http://schemas.microsoft.com/office/drawing/2014/main" id="{FF92E25C-E19E-8F40-A057-CA2C1F1127E5}"/>
                    </a:ext>
                  </a:extLst>
                </p:cNvPr>
                <p:cNvPicPr>
                  <a:picLocks noChangeAspect="1"/>
                </p:cNvPicPr>
                <p:nvPr/>
              </p:nvPicPr>
              <p:blipFill>
                <a:blip r:embed="rId22"/>
                <a:stretch>
                  <a:fillRect/>
                </a:stretch>
              </p:blipFill>
              <p:spPr>
                <a:xfrm>
                  <a:off x="2972662" y="1637003"/>
                  <a:ext cx="172979" cy="205413"/>
                </a:xfrm>
                <a:prstGeom prst="rect">
                  <a:avLst/>
                </a:prstGeom>
              </p:spPr>
            </p:pic>
          </p:grpSp>
          <p:sp>
            <p:nvSpPr>
              <p:cNvPr id="414" name="矩形 413">
                <a:extLst>
                  <a:ext uri="{FF2B5EF4-FFF2-40B4-BE49-F238E27FC236}">
                    <a16:creationId xmlns:a16="http://schemas.microsoft.com/office/drawing/2014/main" id="{D7F49FC2-DD93-D447-A67D-FCCC8BB0A17F}"/>
                  </a:ext>
                </a:extLst>
              </p:cNvPr>
              <p:cNvSpPr/>
              <p:nvPr/>
            </p:nvSpPr>
            <p:spPr>
              <a:xfrm>
                <a:off x="1453793" y="608220"/>
                <a:ext cx="716382" cy="241578"/>
              </a:xfrm>
              <a:prstGeom prst="rect">
                <a:avLst/>
              </a:prstGeom>
              <a:solidFill>
                <a:srgbClr val="F2F2F2"/>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15" name="矩形 414">
                <a:extLst>
                  <a:ext uri="{FF2B5EF4-FFF2-40B4-BE49-F238E27FC236}">
                    <a16:creationId xmlns:a16="http://schemas.microsoft.com/office/drawing/2014/main" id="{D04F8F46-FA6F-E74D-8E19-F55539989E28}"/>
                  </a:ext>
                </a:extLst>
              </p:cNvPr>
              <p:cNvSpPr/>
              <p:nvPr/>
            </p:nvSpPr>
            <p:spPr>
              <a:xfrm>
                <a:off x="1470199" y="626745"/>
                <a:ext cx="617529" cy="248064"/>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中药材</a:t>
                </a:r>
              </a:p>
            </p:txBody>
          </p:sp>
        </p:grpSp>
      </p:grpSp>
      <p:sp>
        <p:nvSpPr>
          <p:cNvPr id="419" name="三角形 418">
            <a:extLst>
              <a:ext uri="{FF2B5EF4-FFF2-40B4-BE49-F238E27FC236}">
                <a16:creationId xmlns:a16="http://schemas.microsoft.com/office/drawing/2014/main" id="{1AE5BE0F-ED07-F74D-A18F-59968006C97F}"/>
              </a:ext>
            </a:extLst>
          </p:cNvPr>
          <p:cNvSpPr/>
          <p:nvPr/>
        </p:nvSpPr>
        <p:spPr>
          <a:xfrm flipH="1" flipV="1">
            <a:off x="1822667" y="1169214"/>
            <a:ext cx="102586" cy="52234"/>
          </a:xfrm>
          <a:prstGeom prst="triangle">
            <a:avLst/>
          </a:prstGeom>
          <a:solidFill>
            <a:schemeClr val="tx1">
              <a:alpha val="61961"/>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64" name="矩形 463">
            <a:extLst>
              <a:ext uri="{FF2B5EF4-FFF2-40B4-BE49-F238E27FC236}">
                <a16:creationId xmlns:a16="http://schemas.microsoft.com/office/drawing/2014/main" id="{1795D689-5596-5645-92D8-64FD0F0917BE}"/>
              </a:ext>
            </a:extLst>
          </p:cNvPr>
          <p:cNvSpPr/>
          <p:nvPr/>
        </p:nvSpPr>
        <p:spPr>
          <a:xfrm>
            <a:off x="10610383" y="768966"/>
            <a:ext cx="643125" cy="238527"/>
          </a:xfrm>
          <a:prstGeom prst="rect">
            <a:avLst/>
          </a:prstGeom>
          <a:ln>
            <a:noFill/>
          </a:ln>
        </p:spPr>
        <p:txBody>
          <a:bodyPr wrap="none">
            <a:spAutoFit/>
          </a:bodyPr>
          <a:lstStyle/>
          <a:p>
            <a:r>
              <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rPr>
              <a:t>退出 </a:t>
            </a:r>
            <a:r>
              <a:rPr lang="en-US" altLang="zh-CN" sz="950" dirty="0">
                <a:solidFill>
                  <a:schemeClr val="tx1">
                    <a:lumMod val="50000"/>
                    <a:lumOff val="50000"/>
                  </a:schemeClr>
                </a:solidFill>
                <a:latin typeface="Microsoft YaHei" panose="020B0503020204020204" pitchFamily="34" charset="-122"/>
                <a:ea typeface="Microsoft YaHei" panose="020B0503020204020204" pitchFamily="34" charset="-122"/>
              </a:rPr>
              <a:t>(Q)</a:t>
            </a:r>
            <a:endPar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65" name="矩形 464">
            <a:extLst>
              <a:ext uri="{FF2B5EF4-FFF2-40B4-BE49-F238E27FC236}">
                <a16:creationId xmlns:a16="http://schemas.microsoft.com/office/drawing/2014/main" id="{1656E555-92EF-D049-860B-E857D160BDB1}"/>
              </a:ext>
            </a:extLst>
          </p:cNvPr>
          <p:cNvSpPr/>
          <p:nvPr/>
        </p:nvSpPr>
        <p:spPr>
          <a:xfrm>
            <a:off x="9756754" y="770795"/>
            <a:ext cx="728084" cy="238527"/>
          </a:xfrm>
          <a:prstGeom prst="rect">
            <a:avLst/>
          </a:prstGeom>
          <a:ln>
            <a:noFill/>
          </a:ln>
        </p:spPr>
        <p:txBody>
          <a:bodyPr wrap="none">
            <a:spAutoFit/>
          </a:bodyPr>
          <a:lstStyle/>
          <a:p>
            <a:r>
              <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rPr>
              <a:t>已登录 </a:t>
            </a:r>
            <a:r>
              <a:rPr lang="en-US" altLang="zh-CN" sz="950" dirty="0">
                <a:solidFill>
                  <a:schemeClr val="tx1">
                    <a:lumMod val="50000"/>
                    <a:lumOff val="50000"/>
                  </a:schemeClr>
                </a:solidFill>
                <a:latin typeface="Microsoft YaHei" panose="020B0503020204020204" pitchFamily="34" charset="-122"/>
                <a:ea typeface="Microsoft YaHei" panose="020B0503020204020204" pitchFamily="34" charset="-122"/>
              </a:rPr>
              <a:t>(L)</a:t>
            </a:r>
            <a:endPar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nvGrpSpPr>
          <p:cNvPr id="467" name="组合 466">
            <a:extLst>
              <a:ext uri="{FF2B5EF4-FFF2-40B4-BE49-F238E27FC236}">
                <a16:creationId xmlns:a16="http://schemas.microsoft.com/office/drawing/2014/main" id="{98D63EA5-CE68-C246-81C0-8D1D284B90D2}"/>
              </a:ext>
            </a:extLst>
          </p:cNvPr>
          <p:cNvGrpSpPr/>
          <p:nvPr/>
        </p:nvGrpSpPr>
        <p:grpSpPr>
          <a:xfrm>
            <a:off x="3391114" y="1059457"/>
            <a:ext cx="6178254" cy="5335818"/>
            <a:chOff x="3199904" y="1333936"/>
            <a:chExt cx="6622260" cy="5554336"/>
          </a:xfrm>
        </p:grpSpPr>
        <p:sp>
          <p:nvSpPr>
            <p:cNvPr id="504" name="矩形 503">
              <a:extLst>
                <a:ext uri="{FF2B5EF4-FFF2-40B4-BE49-F238E27FC236}">
                  <a16:creationId xmlns:a16="http://schemas.microsoft.com/office/drawing/2014/main" id="{5F106BCE-3DB6-0043-8435-9F44C766A0DE}"/>
                </a:ext>
              </a:extLst>
            </p:cNvPr>
            <p:cNvSpPr/>
            <p:nvPr/>
          </p:nvSpPr>
          <p:spPr>
            <a:xfrm flipH="1">
              <a:off x="3199904" y="1333936"/>
              <a:ext cx="6622260" cy="5554336"/>
            </a:xfrm>
            <a:prstGeom prst="rect">
              <a:avLst/>
            </a:prstGeom>
            <a:solidFill>
              <a:srgbClr val="F2F2F2"/>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511" name="图片 510">
              <a:extLst>
                <a:ext uri="{FF2B5EF4-FFF2-40B4-BE49-F238E27FC236}">
                  <a16:creationId xmlns:a16="http://schemas.microsoft.com/office/drawing/2014/main" id="{39618F52-7D00-084F-9ABA-8DE0D3F55360}"/>
                </a:ext>
              </a:extLst>
            </p:cNvPr>
            <p:cNvPicPr>
              <a:picLocks noChangeAspect="1"/>
            </p:cNvPicPr>
            <p:nvPr/>
          </p:nvPicPr>
          <p:blipFill>
            <a:blip r:embed="rId5"/>
            <a:stretch>
              <a:fillRect/>
            </a:stretch>
          </p:blipFill>
          <p:spPr>
            <a:xfrm>
              <a:off x="8878053" y="1340457"/>
              <a:ext cx="886493" cy="172203"/>
            </a:xfrm>
            <a:prstGeom prst="rect">
              <a:avLst/>
            </a:prstGeom>
          </p:spPr>
        </p:pic>
      </p:grpSp>
      <p:grpSp>
        <p:nvGrpSpPr>
          <p:cNvPr id="469" name="组合 468">
            <a:extLst>
              <a:ext uri="{FF2B5EF4-FFF2-40B4-BE49-F238E27FC236}">
                <a16:creationId xmlns:a16="http://schemas.microsoft.com/office/drawing/2014/main" id="{5EC2F1B0-DD55-7D44-B8A1-33420DF122A7}"/>
              </a:ext>
            </a:extLst>
          </p:cNvPr>
          <p:cNvGrpSpPr/>
          <p:nvPr/>
        </p:nvGrpSpPr>
        <p:grpSpPr>
          <a:xfrm>
            <a:off x="9663032" y="1282758"/>
            <a:ext cx="1509616" cy="1627753"/>
            <a:chOff x="8490507" y="2126086"/>
            <a:chExt cx="1653839" cy="1731832"/>
          </a:xfrm>
        </p:grpSpPr>
        <p:sp>
          <p:nvSpPr>
            <p:cNvPr id="490" name="矩形 489">
              <a:extLst>
                <a:ext uri="{FF2B5EF4-FFF2-40B4-BE49-F238E27FC236}">
                  <a16:creationId xmlns:a16="http://schemas.microsoft.com/office/drawing/2014/main" id="{5701EBCC-9AF4-9045-A72A-39AB0BCB9B3E}"/>
                </a:ext>
              </a:extLst>
            </p:cNvPr>
            <p:cNvSpPr/>
            <p:nvPr/>
          </p:nvSpPr>
          <p:spPr>
            <a:xfrm>
              <a:off x="8490507" y="2240635"/>
              <a:ext cx="1653839" cy="1617283"/>
            </a:xfrm>
            <a:prstGeom prst="rect">
              <a:avLst/>
            </a:prstGeom>
            <a:gradFill flip="none" rotWithShape="1">
              <a:gsLst>
                <a:gs pos="46000">
                  <a:srgbClr val="EEEFF1"/>
                </a:gs>
                <a:gs pos="0">
                  <a:schemeClr val="bg1"/>
                </a:gs>
                <a:gs pos="100000">
                  <a:schemeClr val="bg1">
                    <a:lumMod val="95000"/>
                  </a:schemeClr>
                </a:gs>
              </a:gsLst>
              <a:lin ang="0" scaled="1"/>
              <a:tileRect/>
            </a:gra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pic>
          <p:nvPicPr>
            <p:cNvPr id="491" name="Picture 4">
              <a:extLst>
                <a:ext uri="{FF2B5EF4-FFF2-40B4-BE49-F238E27FC236}">
                  <a16:creationId xmlns:a16="http://schemas.microsoft.com/office/drawing/2014/main" id="{69DC42E2-C125-6C40-ABC5-ABB477C171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29259" y="2629918"/>
              <a:ext cx="1014338" cy="812962"/>
            </a:xfrm>
            <a:prstGeom prst="rect">
              <a:avLst/>
            </a:prstGeom>
            <a:noFill/>
            <a:extLst>
              <a:ext uri="{909E8E84-426E-40DD-AFC4-6F175D3DCCD1}">
                <a14:hiddenFill xmlns:a14="http://schemas.microsoft.com/office/drawing/2010/main">
                  <a:solidFill>
                    <a:srgbClr val="FFFFFF"/>
                  </a:solidFill>
                </a14:hiddenFill>
              </a:ext>
            </a:extLst>
          </p:spPr>
        </p:pic>
        <p:pic>
          <p:nvPicPr>
            <p:cNvPr id="492" name="图片 491">
              <a:extLst>
                <a:ext uri="{FF2B5EF4-FFF2-40B4-BE49-F238E27FC236}">
                  <a16:creationId xmlns:a16="http://schemas.microsoft.com/office/drawing/2014/main" id="{88AC4857-0B72-EB4E-8E56-6588CA3B4D66}"/>
                </a:ext>
              </a:extLst>
            </p:cNvPr>
            <p:cNvPicPr>
              <a:picLocks noChangeAspect="1"/>
            </p:cNvPicPr>
            <p:nvPr/>
          </p:nvPicPr>
          <p:blipFill>
            <a:blip r:embed="rId24"/>
            <a:stretch>
              <a:fillRect/>
            </a:stretch>
          </p:blipFill>
          <p:spPr>
            <a:xfrm>
              <a:off x="8588995" y="2443404"/>
              <a:ext cx="1397075" cy="942341"/>
            </a:xfrm>
            <a:prstGeom prst="rect">
              <a:avLst/>
            </a:prstGeom>
            <a:ln w="9525">
              <a:noFill/>
            </a:ln>
          </p:spPr>
        </p:pic>
        <p:sp>
          <p:nvSpPr>
            <p:cNvPr id="493" name="矩形 492">
              <a:extLst>
                <a:ext uri="{FF2B5EF4-FFF2-40B4-BE49-F238E27FC236}">
                  <a16:creationId xmlns:a16="http://schemas.microsoft.com/office/drawing/2014/main" id="{DA186C39-6251-194A-8D11-8AD18243BA03}"/>
                </a:ext>
              </a:extLst>
            </p:cNvPr>
            <p:cNvSpPr/>
            <p:nvPr/>
          </p:nvSpPr>
          <p:spPr>
            <a:xfrm>
              <a:off x="9011027" y="3512949"/>
              <a:ext cx="657151" cy="222670"/>
            </a:xfrm>
            <a:prstGeom prst="rect">
              <a:avLst/>
            </a:prstGeom>
            <a:effectLst>
              <a:innerShdw blurRad="63500" dist="50800" dir="13500000">
                <a:prstClr val="black">
                  <a:alpha val="50000"/>
                </a:prstClr>
              </a:innerShdw>
            </a:effectLst>
          </p:spPr>
          <p:txBody>
            <a:bodyPr wrap="none">
              <a:spAutoFit/>
            </a:bodyPr>
            <a:lstStyle/>
            <a:p>
              <a:pPr algn="ctr"/>
              <a:r>
                <a:rPr lang="zh-CN" altLang="en-US" sz="760" dirty="0">
                  <a:solidFill>
                    <a:schemeClr val="tx1">
                      <a:lumMod val="65000"/>
                      <a:lumOff val="35000"/>
                    </a:schemeClr>
                  </a:solidFill>
                  <a:latin typeface="Microsoft YaHei" panose="020B0503020204020204" pitchFamily="34" charset="-122"/>
                  <a:ea typeface="Microsoft YaHei" panose="020B0503020204020204" pitchFamily="34" charset="-122"/>
                </a:rPr>
                <a:t>山豆根</a:t>
              </a:r>
              <a:r>
                <a:rPr lang="en-US" altLang="zh-CN" sz="760" dirty="0">
                  <a:solidFill>
                    <a:schemeClr val="tx1">
                      <a:lumMod val="65000"/>
                      <a:lumOff val="35000"/>
                    </a:schemeClr>
                  </a:solidFill>
                  <a:latin typeface="Microsoft YaHei" panose="020B0503020204020204" pitchFamily="34" charset="-122"/>
                  <a:ea typeface="Microsoft YaHei" panose="020B0503020204020204" pitchFamily="34" charset="-122"/>
                </a:rPr>
                <a:t>(2)</a:t>
              </a:r>
              <a:endParaRPr lang="zh-CN" altLang="en-US" sz="76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94" name="矩形 493">
              <a:extLst>
                <a:ext uri="{FF2B5EF4-FFF2-40B4-BE49-F238E27FC236}">
                  <a16:creationId xmlns:a16="http://schemas.microsoft.com/office/drawing/2014/main" id="{3174B1D0-324E-7944-AE84-9D19F6A9AA52}"/>
                </a:ext>
              </a:extLst>
            </p:cNvPr>
            <p:cNvSpPr/>
            <p:nvPr/>
          </p:nvSpPr>
          <p:spPr>
            <a:xfrm>
              <a:off x="8663633" y="2160384"/>
              <a:ext cx="562825" cy="155816"/>
            </a:xfrm>
            <a:prstGeom prst="rect">
              <a:avLst/>
            </a:prstGeom>
            <a:solidFill>
              <a:schemeClr val="bg1"/>
            </a:solidFill>
            <a:ln w="63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95" name="矩形 494">
              <a:extLst>
                <a:ext uri="{FF2B5EF4-FFF2-40B4-BE49-F238E27FC236}">
                  <a16:creationId xmlns:a16="http://schemas.microsoft.com/office/drawing/2014/main" id="{0181CDFF-7F64-BE4A-B7E6-51E494D2BCFC}"/>
                </a:ext>
              </a:extLst>
            </p:cNvPr>
            <p:cNvSpPr/>
            <p:nvPr/>
          </p:nvSpPr>
          <p:spPr>
            <a:xfrm>
              <a:off x="8786995" y="2126086"/>
              <a:ext cx="416558" cy="222670"/>
            </a:xfrm>
            <a:prstGeom prst="rect">
              <a:avLst/>
            </a:prstGeom>
          </p:spPr>
          <p:txBody>
            <a:bodyPr wrap="none">
              <a:spAutoFit/>
            </a:bodyPr>
            <a:lstStyle/>
            <a:p>
              <a:pPr algn="ctr"/>
              <a:r>
                <a:rPr lang="zh-CN" altLang="en-US" sz="760" dirty="0">
                  <a:latin typeface="Microsoft YaHei" panose="020B0503020204020204" pitchFamily="34" charset="-122"/>
                  <a:ea typeface="Microsoft YaHei" panose="020B0503020204020204" pitchFamily="34" charset="-122"/>
                </a:rPr>
                <a:t>图册</a:t>
              </a:r>
            </a:p>
          </p:txBody>
        </p:sp>
        <p:sp>
          <p:nvSpPr>
            <p:cNvPr id="496" name="矩形 495">
              <a:extLst>
                <a:ext uri="{FF2B5EF4-FFF2-40B4-BE49-F238E27FC236}">
                  <a16:creationId xmlns:a16="http://schemas.microsoft.com/office/drawing/2014/main" id="{5F65A888-4FA3-F746-A0D9-CFE506639A67}"/>
                </a:ext>
              </a:extLst>
            </p:cNvPr>
            <p:cNvSpPr/>
            <p:nvPr/>
          </p:nvSpPr>
          <p:spPr>
            <a:xfrm>
              <a:off x="8663634" y="2160384"/>
              <a:ext cx="562824" cy="15581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497" name="图片 496">
              <a:extLst>
                <a:ext uri="{FF2B5EF4-FFF2-40B4-BE49-F238E27FC236}">
                  <a16:creationId xmlns:a16="http://schemas.microsoft.com/office/drawing/2014/main" id="{99E757DE-52B6-B34D-B486-94E2DFEF1DD7}"/>
                </a:ext>
              </a:extLst>
            </p:cNvPr>
            <p:cNvPicPr>
              <a:picLocks noChangeAspect="1"/>
            </p:cNvPicPr>
            <p:nvPr/>
          </p:nvPicPr>
          <p:blipFill>
            <a:blip r:embed="rId25">
              <a:duotone>
                <a:schemeClr val="accent5">
                  <a:shade val="45000"/>
                  <a:satMod val="135000"/>
                </a:schemeClr>
                <a:prstClr val="white"/>
              </a:duotone>
            </a:blip>
            <a:stretch>
              <a:fillRect/>
            </a:stretch>
          </p:blipFill>
          <p:spPr>
            <a:xfrm>
              <a:off x="8739780" y="2192241"/>
              <a:ext cx="113252" cy="84581"/>
            </a:xfrm>
            <a:prstGeom prst="rect">
              <a:avLst/>
            </a:prstGeom>
          </p:spPr>
        </p:pic>
        <p:pic>
          <p:nvPicPr>
            <p:cNvPr id="498" name="图片 497">
              <a:extLst>
                <a:ext uri="{FF2B5EF4-FFF2-40B4-BE49-F238E27FC236}">
                  <a16:creationId xmlns:a16="http://schemas.microsoft.com/office/drawing/2014/main" id="{4EFC3CC9-ADED-0741-9C20-E85B80939E59}"/>
                </a:ext>
              </a:extLst>
            </p:cNvPr>
            <p:cNvPicPr>
              <a:picLocks noChangeAspect="1"/>
            </p:cNvPicPr>
            <p:nvPr/>
          </p:nvPicPr>
          <p:blipFill>
            <a:blip r:embed="rId26"/>
            <a:stretch>
              <a:fillRect/>
            </a:stretch>
          </p:blipFill>
          <p:spPr>
            <a:xfrm>
              <a:off x="10027189" y="2288347"/>
              <a:ext cx="78768" cy="82518"/>
            </a:xfrm>
            <a:prstGeom prst="rect">
              <a:avLst/>
            </a:prstGeom>
          </p:spPr>
        </p:pic>
        <p:pic>
          <p:nvPicPr>
            <p:cNvPr id="499" name="图片 498">
              <a:extLst>
                <a:ext uri="{FF2B5EF4-FFF2-40B4-BE49-F238E27FC236}">
                  <a16:creationId xmlns:a16="http://schemas.microsoft.com/office/drawing/2014/main" id="{83616AAA-B4FE-2044-A5B0-4244C3E91832}"/>
                </a:ext>
              </a:extLst>
            </p:cNvPr>
            <p:cNvPicPr>
              <a:picLocks noChangeAspect="1"/>
            </p:cNvPicPr>
            <p:nvPr/>
          </p:nvPicPr>
          <p:blipFill>
            <a:blip r:embed="rId27">
              <a:duotone>
                <a:schemeClr val="accent1">
                  <a:shade val="45000"/>
                  <a:satMod val="135000"/>
                </a:schemeClr>
                <a:prstClr val="white"/>
              </a:duotone>
            </a:blip>
            <a:stretch>
              <a:fillRect/>
            </a:stretch>
          </p:blipFill>
          <p:spPr>
            <a:xfrm>
              <a:off x="8559636" y="3631054"/>
              <a:ext cx="97339" cy="97339"/>
            </a:xfrm>
            <a:prstGeom prst="rect">
              <a:avLst/>
            </a:prstGeom>
            <a:effectLst>
              <a:outerShdw blurRad="50800" dir="1140000" sx="69000" sy="69000" algn="t" rotWithShape="0">
                <a:prstClr val="black">
                  <a:alpha val="8000"/>
                </a:prstClr>
              </a:outerShdw>
            </a:effectLst>
          </p:spPr>
        </p:pic>
        <p:pic>
          <p:nvPicPr>
            <p:cNvPr id="500" name="图片 499">
              <a:extLst>
                <a:ext uri="{FF2B5EF4-FFF2-40B4-BE49-F238E27FC236}">
                  <a16:creationId xmlns:a16="http://schemas.microsoft.com/office/drawing/2014/main" id="{53FACDF6-7B83-BC42-8318-3A4C0BEAD625}"/>
                </a:ext>
              </a:extLst>
            </p:cNvPr>
            <p:cNvPicPr>
              <a:picLocks noChangeAspect="1"/>
            </p:cNvPicPr>
            <p:nvPr/>
          </p:nvPicPr>
          <p:blipFill>
            <a:blip r:embed="rId28">
              <a:clrChange>
                <a:clrFrom>
                  <a:srgbClr val="FEFEFE"/>
                </a:clrFrom>
                <a:clrTo>
                  <a:srgbClr val="FEFEFE">
                    <a:alpha val="0"/>
                  </a:srgbClr>
                </a:clrTo>
              </a:clrChange>
              <a:duotone>
                <a:schemeClr val="accent2">
                  <a:shade val="45000"/>
                  <a:satMod val="135000"/>
                </a:schemeClr>
                <a:prstClr val="white"/>
              </a:duotone>
            </a:blip>
            <a:stretch>
              <a:fillRect/>
            </a:stretch>
          </p:blipFill>
          <p:spPr>
            <a:xfrm>
              <a:off x="8712036" y="3635932"/>
              <a:ext cx="97339" cy="97339"/>
            </a:xfrm>
            <a:prstGeom prst="rect">
              <a:avLst/>
            </a:prstGeom>
            <a:effectLst>
              <a:outerShdw blurRad="50800" dir="1140000" sx="69000" sy="69000" algn="t" rotWithShape="0">
                <a:prstClr val="black">
                  <a:alpha val="8000"/>
                </a:prstClr>
              </a:outerShdw>
            </a:effectLst>
          </p:spPr>
        </p:pic>
      </p:grpSp>
      <p:grpSp>
        <p:nvGrpSpPr>
          <p:cNvPr id="472" name="组合 471">
            <a:extLst>
              <a:ext uri="{FF2B5EF4-FFF2-40B4-BE49-F238E27FC236}">
                <a16:creationId xmlns:a16="http://schemas.microsoft.com/office/drawing/2014/main" id="{D4C9F5C4-3844-324C-BAEF-425F8C7FE11C}"/>
              </a:ext>
            </a:extLst>
          </p:cNvPr>
          <p:cNvGrpSpPr/>
          <p:nvPr/>
        </p:nvGrpSpPr>
        <p:grpSpPr>
          <a:xfrm>
            <a:off x="4123971" y="6227392"/>
            <a:ext cx="5273842" cy="145497"/>
            <a:chOff x="3101234" y="5919580"/>
            <a:chExt cx="6497719" cy="289397"/>
          </a:xfrm>
        </p:grpSpPr>
        <p:sp>
          <p:nvSpPr>
            <p:cNvPr id="482" name="矩形 481">
              <a:extLst>
                <a:ext uri="{FF2B5EF4-FFF2-40B4-BE49-F238E27FC236}">
                  <a16:creationId xmlns:a16="http://schemas.microsoft.com/office/drawing/2014/main" id="{D7BF22E4-3277-9C48-B070-BC4BE35FDC5D}"/>
                </a:ext>
              </a:extLst>
            </p:cNvPr>
            <p:cNvSpPr/>
            <p:nvPr/>
          </p:nvSpPr>
          <p:spPr>
            <a:xfrm rot="16200000">
              <a:off x="6205395" y="2815419"/>
              <a:ext cx="289397" cy="6497719"/>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483" name="三角形 482">
              <a:extLst>
                <a:ext uri="{FF2B5EF4-FFF2-40B4-BE49-F238E27FC236}">
                  <a16:creationId xmlns:a16="http://schemas.microsoft.com/office/drawing/2014/main" id="{3BF1D948-A171-404D-A0A5-36B1AFD04F24}"/>
                </a:ext>
              </a:extLst>
            </p:cNvPr>
            <p:cNvSpPr/>
            <p:nvPr/>
          </p:nvSpPr>
          <p:spPr>
            <a:xfrm rot="16200000" flipV="1">
              <a:off x="9353443" y="6058558"/>
              <a:ext cx="142752" cy="5316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84" name="三角形 483">
              <a:extLst>
                <a:ext uri="{FF2B5EF4-FFF2-40B4-BE49-F238E27FC236}">
                  <a16:creationId xmlns:a16="http://schemas.microsoft.com/office/drawing/2014/main" id="{8C8F2FFA-B977-FB46-80BE-201B4072B475}"/>
                </a:ext>
              </a:extLst>
            </p:cNvPr>
            <p:cNvSpPr/>
            <p:nvPr/>
          </p:nvSpPr>
          <p:spPr>
            <a:xfrm rot="16200000">
              <a:off x="3131455" y="6054463"/>
              <a:ext cx="142752" cy="5316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85" name="组合 484">
              <a:extLst>
                <a:ext uri="{FF2B5EF4-FFF2-40B4-BE49-F238E27FC236}">
                  <a16:creationId xmlns:a16="http://schemas.microsoft.com/office/drawing/2014/main" id="{777D658F-D50F-C041-8ABA-F6D0620F8381}"/>
                </a:ext>
              </a:extLst>
            </p:cNvPr>
            <p:cNvGrpSpPr/>
            <p:nvPr/>
          </p:nvGrpSpPr>
          <p:grpSpPr>
            <a:xfrm rot="16200000">
              <a:off x="6461243" y="4701621"/>
              <a:ext cx="235554" cy="2755766"/>
              <a:chOff x="3296347" y="2606972"/>
              <a:chExt cx="287113" cy="3358958"/>
            </a:xfrm>
          </p:grpSpPr>
          <p:sp>
            <p:nvSpPr>
              <p:cNvPr id="486" name="圆角矩形 485">
                <a:extLst>
                  <a:ext uri="{FF2B5EF4-FFF2-40B4-BE49-F238E27FC236}">
                    <a16:creationId xmlns:a16="http://schemas.microsoft.com/office/drawing/2014/main" id="{374E1777-5603-FD4C-8A6E-45A7C35904D5}"/>
                  </a:ext>
                </a:extLst>
              </p:cNvPr>
              <p:cNvSpPr/>
              <p:nvPr/>
            </p:nvSpPr>
            <p:spPr>
              <a:xfrm>
                <a:off x="3296347" y="2606972"/>
                <a:ext cx="287113" cy="3358958"/>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cxnSp>
            <p:nvCxnSpPr>
              <p:cNvPr id="487" name="直线连接符 486">
                <a:extLst>
                  <a:ext uri="{FF2B5EF4-FFF2-40B4-BE49-F238E27FC236}">
                    <a16:creationId xmlns:a16="http://schemas.microsoft.com/office/drawing/2014/main" id="{AB980820-0BC9-014E-9EBC-41635C31EA0A}"/>
                  </a:ext>
                </a:extLst>
              </p:cNvPr>
              <p:cNvCxnSpPr>
                <a:cxnSpLocks/>
              </p:cNvCxnSpPr>
              <p:nvPr/>
            </p:nvCxnSpPr>
            <p:spPr>
              <a:xfrm>
                <a:off x="3355804" y="4298353"/>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8" name="直线连接符 487">
                <a:extLst>
                  <a:ext uri="{FF2B5EF4-FFF2-40B4-BE49-F238E27FC236}">
                    <a16:creationId xmlns:a16="http://schemas.microsoft.com/office/drawing/2014/main" id="{F996B7F5-BEEC-0C4B-B326-83D736ABD0C1}"/>
                  </a:ext>
                </a:extLst>
              </p:cNvPr>
              <p:cNvCxnSpPr>
                <a:cxnSpLocks/>
              </p:cNvCxnSpPr>
              <p:nvPr/>
            </p:nvCxnSpPr>
            <p:spPr>
              <a:xfrm>
                <a:off x="3355804" y="4335911"/>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9" name="直线连接符 488">
                <a:extLst>
                  <a:ext uri="{FF2B5EF4-FFF2-40B4-BE49-F238E27FC236}">
                    <a16:creationId xmlns:a16="http://schemas.microsoft.com/office/drawing/2014/main" id="{F2F42CE4-BA56-6541-A1F6-DDA8F2AC9B6D}"/>
                  </a:ext>
                </a:extLst>
              </p:cNvPr>
              <p:cNvCxnSpPr>
                <a:cxnSpLocks/>
              </p:cNvCxnSpPr>
              <p:nvPr/>
            </p:nvCxnSpPr>
            <p:spPr>
              <a:xfrm>
                <a:off x="3355804" y="4371077"/>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pic>
        <p:nvPicPr>
          <p:cNvPr id="526" name="图片 525">
            <a:extLst>
              <a:ext uri="{FF2B5EF4-FFF2-40B4-BE49-F238E27FC236}">
                <a16:creationId xmlns:a16="http://schemas.microsoft.com/office/drawing/2014/main" id="{EC796E79-777B-2D41-A422-5F739D22A6B9}"/>
              </a:ext>
            </a:extLst>
          </p:cNvPr>
          <p:cNvPicPr>
            <a:picLocks noChangeAspect="1"/>
          </p:cNvPicPr>
          <p:nvPr/>
        </p:nvPicPr>
        <p:blipFill rotWithShape="1">
          <a:blip r:embed="rId29">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0">
                    <a14:imgEffect>
                      <a14:brightnessContrast bright="40000" contrast="-40000"/>
                    </a14:imgEffect>
                  </a14:imgLayer>
                </a14:imgProps>
              </a:ext>
              <a:ext uri="{28A0092B-C50C-407E-A947-70E740481C1C}">
                <a14:useLocalDpi xmlns:a14="http://schemas.microsoft.com/office/drawing/2010/main" val="0"/>
              </a:ext>
            </a:extLst>
          </a:blip>
          <a:srcRect l="13454" t="29121" r="58969" b="31761"/>
          <a:stretch/>
        </p:blipFill>
        <p:spPr>
          <a:xfrm>
            <a:off x="9701931" y="5476999"/>
            <a:ext cx="327711" cy="371898"/>
          </a:xfrm>
          <a:prstGeom prst="rect">
            <a:avLst/>
          </a:prstGeom>
          <a:effectLst/>
        </p:spPr>
      </p:pic>
      <p:sp>
        <p:nvSpPr>
          <p:cNvPr id="534" name="任意形状 533">
            <a:extLst>
              <a:ext uri="{FF2B5EF4-FFF2-40B4-BE49-F238E27FC236}">
                <a16:creationId xmlns:a16="http://schemas.microsoft.com/office/drawing/2014/main" id="{F8C66CB6-BC00-D443-98EF-5C9B00D0A25F}"/>
              </a:ext>
            </a:extLst>
          </p:cNvPr>
          <p:cNvSpPr/>
          <p:nvPr/>
        </p:nvSpPr>
        <p:spPr>
          <a:xfrm>
            <a:off x="9591048" y="5984783"/>
            <a:ext cx="1473414" cy="417240"/>
          </a:xfrm>
          <a:custGeom>
            <a:avLst/>
            <a:gdLst>
              <a:gd name="connsiteX0" fmla="*/ 740967 w 1550836"/>
              <a:gd name="connsiteY0" fmla="*/ 43 h 439164"/>
              <a:gd name="connsiteX1" fmla="*/ 1054369 w 1550836"/>
              <a:gd name="connsiteY1" fmla="*/ 91467 h 439164"/>
              <a:gd name="connsiteX2" fmla="*/ 1485919 w 1550836"/>
              <a:gd name="connsiteY2" fmla="*/ 397681 h 439164"/>
              <a:gd name="connsiteX3" fmla="*/ 1550836 w 1550836"/>
              <a:gd name="connsiteY3" fmla="*/ 439164 h 439164"/>
              <a:gd name="connsiteX4" fmla="*/ 0 w 1550836"/>
              <a:gd name="connsiteY4" fmla="*/ 439164 h 439164"/>
              <a:gd name="connsiteX5" fmla="*/ 432 w 1550836"/>
              <a:gd name="connsiteY5" fmla="*/ 438781 h 439164"/>
              <a:gd name="connsiteX6" fmla="*/ 247946 w 1550836"/>
              <a:gd name="connsiteY6" fmla="*/ 241857 h 439164"/>
              <a:gd name="connsiteX7" fmla="*/ 643126 w 1550836"/>
              <a:gd name="connsiteY7" fmla="*/ 8752 h 439164"/>
              <a:gd name="connsiteX8" fmla="*/ 740967 w 1550836"/>
              <a:gd name="connsiteY8" fmla="*/ 43 h 43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836" h="439164">
                <a:moveTo>
                  <a:pt x="740967" y="43"/>
                </a:moveTo>
                <a:cubicBezTo>
                  <a:pt x="837001" y="1350"/>
                  <a:pt x="931077" y="32486"/>
                  <a:pt x="1054369" y="91467"/>
                </a:cubicBezTo>
                <a:cubicBezTo>
                  <a:pt x="1177662" y="150448"/>
                  <a:pt x="1337100" y="295610"/>
                  <a:pt x="1485919" y="397681"/>
                </a:cubicBezTo>
                <a:lnTo>
                  <a:pt x="1550836" y="439164"/>
                </a:lnTo>
                <a:lnTo>
                  <a:pt x="0" y="439164"/>
                </a:lnTo>
                <a:lnTo>
                  <a:pt x="432" y="438781"/>
                </a:lnTo>
                <a:cubicBezTo>
                  <a:pt x="77967" y="370893"/>
                  <a:pt x="157987" y="304128"/>
                  <a:pt x="247946" y="241857"/>
                </a:cubicBezTo>
                <a:cubicBezTo>
                  <a:pt x="367893" y="158829"/>
                  <a:pt x="508722" y="33817"/>
                  <a:pt x="643126" y="8752"/>
                </a:cubicBezTo>
                <a:cubicBezTo>
                  <a:pt x="676727" y="2486"/>
                  <a:pt x="708956" y="-393"/>
                  <a:pt x="740967" y="43"/>
                </a:cubicBezTo>
                <a:close/>
              </a:path>
            </a:pathLst>
          </a:custGeom>
          <a:gradFill>
            <a:gsLst>
              <a:gs pos="0">
                <a:schemeClr val="accent1">
                  <a:lumMod val="5000"/>
                  <a:lumOff val="95000"/>
                </a:schemeClr>
              </a:gs>
              <a:gs pos="100000">
                <a:srgbClr val="4E70AB"/>
              </a:gs>
              <a:gs pos="59000">
                <a:srgbClr val="6D8BBE"/>
              </a:gs>
              <a:gs pos="27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10">
              <a:solidFill>
                <a:schemeClr val="tx1"/>
              </a:solidFill>
            </a:endParaRPr>
          </a:p>
        </p:txBody>
      </p:sp>
      <p:pic>
        <p:nvPicPr>
          <p:cNvPr id="525" name="图片 524">
            <a:extLst>
              <a:ext uri="{FF2B5EF4-FFF2-40B4-BE49-F238E27FC236}">
                <a16:creationId xmlns:a16="http://schemas.microsoft.com/office/drawing/2014/main" id="{08548B72-C51D-6A41-BF5B-9A85186595EE}"/>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6675" y="5058185"/>
            <a:ext cx="1595441" cy="1196580"/>
          </a:xfrm>
          <a:prstGeom prst="rect">
            <a:avLst/>
          </a:prstGeom>
        </p:spPr>
      </p:pic>
      <p:sp>
        <p:nvSpPr>
          <p:cNvPr id="536" name="矩形 535">
            <a:extLst>
              <a:ext uri="{FF2B5EF4-FFF2-40B4-BE49-F238E27FC236}">
                <a16:creationId xmlns:a16="http://schemas.microsoft.com/office/drawing/2014/main" id="{EDAD0C9F-1E62-A84C-B1EF-6F9F61F8246F}"/>
              </a:ext>
            </a:extLst>
          </p:cNvPr>
          <p:cNvSpPr/>
          <p:nvPr/>
        </p:nvSpPr>
        <p:spPr>
          <a:xfrm>
            <a:off x="991596" y="6432107"/>
            <a:ext cx="1538399" cy="223907"/>
          </a:xfrm>
          <a:prstGeom prst="rect">
            <a:avLst/>
          </a:prstGeom>
        </p:spPr>
        <p:txBody>
          <a:bodyPr wrap="square">
            <a:spAutoFit/>
          </a:bodyPr>
          <a:lstStyle/>
          <a:p>
            <a:r>
              <a:rPr lang="en-US" altLang="zh-CN" sz="855" dirty="0">
                <a:latin typeface="Bahnschrift" panose="020B0502040204020203" pitchFamily="34" charset="0"/>
              </a:rPr>
              <a:t>IVIVE</a:t>
            </a:r>
            <a:r>
              <a:rPr lang="zh-CN" altLang="en-US" sz="855" dirty="0">
                <a:latin typeface="Bahnschrift" panose="020B0502040204020203" pitchFamily="34" charset="0"/>
              </a:rPr>
              <a:t> </a:t>
            </a:r>
            <a:r>
              <a:rPr lang="en-US" altLang="zh-CN" sz="855" dirty="0">
                <a:latin typeface="Bahnschrift" panose="020B0502040204020203" pitchFamily="34" charset="0"/>
              </a:rPr>
              <a:t>System</a:t>
            </a:r>
            <a:r>
              <a:rPr lang="zh-CN" altLang="en-US" sz="855" dirty="0">
                <a:latin typeface="Bahnschrift" panose="020B0502040204020203" pitchFamily="34" charset="0"/>
              </a:rPr>
              <a:t>  </a:t>
            </a:r>
            <a:r>
              <a:rPr lang="en-US" altLang="zh-CN" sz="855" dirty="0">
                <a:latin typeface="Bahnschrift" panose="020B0502040204020203" pitchFamily="34" charset="0"/>
              </a:rPr>
              <a:t>Version 1.2</a:t>
            </a:r>
          </a:p>
        </p:txBody>
      </p:sp>
      <p:pic>
        <p:nvPicPr>
          <p:cNvPr id="3" name="图片 2">
            <a:extLst>
              <a:ext uri="{FF2B5EF4-FFF2-40B4-BE49-F238E27FC236}">
                <a16:creationId xmlns:a16="http://schemas.microsoft.com/office/drawing/2014/main" id="{03F747A9-FB38-3747-B120-36981701D045}"/>
              </a:ext>
            </a:extLst>
          </p:cNvPr>
          <p:cNvPicPr>
            <a:picLocks noChangeAspect="1"/>
          </p:cNvPicPr>
          <p:nvPr/>
        </p:nvPicPr>
        <p:blipFill>
          <a:blip r:embed="rId32">
            <a:clrChange>
              <a:clrFrom>
                <a:srgbClr val="FEFEFE"/>
              </a:clrFrom>
              <a:clrTo>
                <a:srgbClr val="FEFEFE">
                  <a:alpha val="0"/>
                </a:srgbClr>
              </a:clrTo>
            </a:clrChange>
          </a:blip>
          <a:stretch>
            <a:fillRect/>
          </a:stretch>
        </p:blipFill>
        <p:spPr>
          <a:xfrm>
            <a:off x="7208632" y="794844"/>
            <a:ext cx="181996" cy="181996"/>
          </a:xfrm>
          <a:prstGeom prst="rect">
            <a:avLst/>
          </a:prstGeom>
        </p:spPr>
      </p:pic>
      <p:grpSp>
        <p:nvGrpSpPr>
          <p:cNvPr id="42" name="组合 41">
            <a:extLst>
              <a:ext uri="{FF2B5EF4-FFF2-40B4-BE49-F238E27FC236}">
                <a16:creationId xmlns:a16="http://schemas.microsoft.com/office/drawing/2014/main" id="{CE98C1E9-A149-144C-8A22-2BD4A6F78325}"/>
              </a:ext>
            </a:extLst>
          </p:cNvPr>
          <p:cNvGrpSpPr/>
          <p:nvPr/>
        </p:nvGrpSpPr>
        <p:grpSpPr>
          <a:xfrm>
            <a:off x="9665601" y="3004071"/>
            <a:ext cx="1509616" cy="1932374"/>
            <a:chOff x="9743454" y="3194036"/>
            <a:chExt cx="1588941" cy="2033913"/>
          </a:xfrm>
        </p:grpSpPr>
        <p:sp>
          <p:nvSpPr>
            <p:cNvPr id="540" name="矩形 539">
              <a:extLst>
                <a:ext uri="{FF2B5EF4-FFF2-40B4-BE49-F238E27FC236}">
                  <a16:creationId xmlns:a16="http://schemas.microsoft.com/office/drawing/2014/main" id="{33792A37-E902-2240-8CB7-F5FA82D15445}"/>
                </a:ext>
              </a:extLst>
            </p:cNvPr>
            <p:cNvSpPr/>
            <p:nvPr/>
          </p:nvSpPr>
          <p:spPr>
            <a:xfrm>
              <a:off x="9909786" y="3223483"/>
              <a:ext cx="540739" cy="154147"/>
            </a:xfrm>
            <a:prstGeom prst="rect">
              <a:avLst/>
            </a:prstGeom>
            <a:solidFill>
              <a:schemeClr val="bg1"/>
            </a:solidFill>
            <a:ln w="6350">
              <a:solidFill>
                <a:schemeClr val="tx1">
                  <a:lumMod val="85000"/>
                  <a:lumOff val="1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0" name="组合 39">
              <a:extLst>
                <a:ext uri="{FF2B5EF4-FFF2-40B4-BE49-F238E27FC236}">
                  <a16:creationId xmlns:a16="http://schemas.microsoft.com/office/drawing/2014/main" id="{7E4C2863-A8D5-2F4F-ABC6-BA674D9D1FF5}"/>
                </a:ext>
              </a:extLst>
            </p:cNvPr>
            <p:cNvGrpSpPr/>
            <p:nvPr/>
          </p:nvGrpSpPr>
          <p:grpSpPr>
            <a:xfrm>
              <a:off x="9743454" y="3194036"/>
              <a:ext cx="1588941" cy="2033913"/>
              <a:chOff x="9743454" y="3194036"/>
              <a:chExt cx="1588941" cy="2033913"/>
            </a:xfrm>
          </p:grpSpPr>
          <p:sp>
            <p:nvSpPr>
              <p:cNvPr id="515" name="矩形 514">
                <a:extLst>
                  <a:ext uri="{FF2B5EF4-FFF2-40B4-BE49-F238E27FC236}">
                    <a16:creationId xmlns:a16="http://schemas.microsoft.com/office/drawing/2014/main" id="{596C2807-5C07-E541-90F4-A1F056133AEA}"/>
                  </a:ext>
                </a:extLst>
              </p:cNvPr>
              <p:cNvSpPr/>
              <p:nvPr/>
            </p:nvSpPr>
            <p:spPr>
              <a:xfrm>
                <a:off x="9743454" y="3427588"/>
                <a:ext cx="1588941" cy="1800361"/>
              </a:xfrm>
              <a:prstGeom prst="rect">
                <a:avLst/>
              </a:prstGeom>
              <a:solidFill>
                <a:srgbClr val="F0F0F0"/>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sp>
            <p:nvSpPr>
              <p:cNvPr id="541" name="矩形 540">
                <a:extLst>
                  <a:ext uri="{FF2B5EF4-FFF2-40B4-BE49-F238E27FC236}">
                    <a16:creationId xmlns:a16="http://schemas.microsoft.com/office/drawing/2014/main" id="{1A2D2ADC-16FC-654A-93C8-62F4DF6BA499}"/>
                  </a:ext>
                </a:extLst>
              </p:cNvPr>
              <p:cNvSpPr/>
              <p:nvPr/>
            </p:nvSpPr>
            <p:spPr>
              <a:xfrm>
                <a:off x="9864526" y="3194036"/>
                <a:ext cx="606055" cy="220285"/>
              </a:xfrm>
              <a:prstGeom prst="rect">
                <a:avLst/>
              </a:prstGeom>
            </p:spPr>
            <p:txBody>
              <a:bodyPr wrap="none">
                <a:spAutoFit/>
              </a:bodyPr>
              <a:lstStyle/>
              <a:p>
                <a:pPr algn="ctr"/>
                <a:r>
                  <a:rPr lang="zh-CN" altLang="en-US" sz="760" dirty="0">
                    <a:latin typeface="Microsoft YaHei" panose="020B0503020204020204" pitchFamily="34" charset="-122"/>
                    <a:ea typeface="Microsoft YaHei" panose="020B0503020204020204" pitchFamily="34" charset="-122"/>
                  </a:rPr>
                  <a:t>化学结构</a:t>
                </a:r>
              </a:p>
            </p:txBody>
          </p:sp>
          <p:sp>
            <p:nvSpPr>
              <p:cNvPr id="205" name="矩形 204">
                <a:extLst>
                  <a:ext uri="{FF2B5EF4-FFF2-40B4-BE49-F238E27FC236}">
                    <a16:creationId xmlns:a16="http://schemas.microsoft.com/office/drawing/2014/main" id="{02F324F6-09AF-8E4E-8400-6F2B843BB15D}"/>
                  </a:ext>
                </a:extLst>
              </p:cNvPr>
              <p:cNvSpPr/>
              <p:nvPr/>
            </p:nvSpPr>
            <p:spPr>
              <a:xfrm>
                <a:off x="9800344" y="3491135"/>
                <a:ext cx="1486929" cy="1543039"/>
              </a:xfrm>
              <a:prstGeom prst="rect">
                <a:avLst/>
              </a:prstGeom>
              <a:solidFill>
                <a:schemeClr val="tx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pic>
            <p:nvPicPr>
              <p:cNvPr id="206" name="图片 205">
                <a:extLst>
                  <a:ext uri="{FF2B5EF4-FFF2-40B4-BE49-F238E27FC236}">
                    <a16:creationId xmlns:a16="http://schemas.microsoft.com/office/drawing/2014/main" id="{68226F14-F6B8-B846-A385-10E457249874}"/>
                  </a:ext>
                </a:extLst>
              </p:cNvPr>
              <p:cNvPicPr>
                <a:picLocks noChangeAspect="1"/>
              </p:cNvPicPr>
              <p:nvPr/>
            </p:nvPicPr>
            <p:blipFill>
              <a:blip r:embed="rId22"/>
              <a:stretch>
                <a:fillRect/>
              </a:stretch>
            </p:blipFill>
            <p:spPr>
              <a:xfrm>
                <a:off x="11074251" y="3497578"/>
                <a:ext cx="172979" cy="207894"/>
              </a:xfrm>
              <a:prstGeom prst="rect">
                <a:avLst/>
              </a:prstGeom>
            </p:spPr>
          </p:pic>
        </p:grpSp>
      </p:grpSp>
      <p:grpSp>
        <p:nvGrpSpPr>
          <p:cNvPr id="10" name="组合 9">
            <a:extLst>
              <a:ext uri="{FF2B5EF4-FFF2-40B4-BE49-F238E27FC236}">
                <a16:creationId xmlns:a16="http://schemas.microsoft.com/office/drawing/2014/main" id="{70D80560-5E21-7B48-8EF5-FB9C931764FF}"/>
              </a:ext>
            </a:extLst>
          </p:cNvPr>
          <p:cNvGrpSpPr/>
          <p:nvPr/>
        </p:nvGrpSpPr>
        <p:grpSpPr>
          <a:xfrm>
            <a:off x="3338603" y="1385103"/>
            <a:ext cx="5240988" cy="413959"/>
            <a:chOff x="3230734" y="1470025"/>
            <a:chExt cx="5516382" cy="435711"/>
          </a:xfrm>
        </p:grpSpPr>
        <p:sp>
          <p:nvSpPr>
            <p:cNvPr id="538" name="矩形 537">
              <a:extLst>
                <a:ext uri="{FF2B5EF4-FFF2-40B4-BE49-F238E27FC236}">
                  <a16:creationId xmlns:a16="http://schemas.microsoft.com/office/drawing/2014/main" id="{2F00E5E0-72AF-8745-B319-E8A627AF321E}"/>
                </a:ext>
              </a:extLst>
            </p:cNvPr>
            <p:cNvSpPr/>
            <p:nvPr/>
          </p:nvSpPr>
          <p:spPr>
            <a:xfrm>
              <a:off x="3230734" y="1470025"/>
              <a:ext cx="1838110" cy="435711"/>
            </a:xfrm>
            <a:prstGeom prst="rect">
              <a:avLst/>
            </a:prstGeom>
            <a:effectLst>
              <a:innerShdw blurRad="63500" dist="50800" dir="13500000">
                <a:prstClr val="black">
                  <a:alpha val="50000"/>
                </a:prstClr>
              </a:innerShdw>
            </a:effectLst>
          </p:spPr>
          <p:txBody>
            <a:bodyPr wrap="square">
              <a:spAutoFit/>
            </a:bodyPr>
            <a:lstStyle/>
            <a:p>
              <a:pPr algn="ctr"/>
              <a:r>
                <a:rPr lang="zh-CN" altLang="en-US" sz="1045" spc="95" dirty="0">
                  <a:solidFill>
                    <a:schemeClr val="accent1">
                      <a:lumMod val="50000"/>
                    </a:schemeClr>
                  </a:solidFill>
                  <a:latin typeface="Microsoft YaHei" panose="020B0503020204020204" pitchFamily="34" charset="-122"/>
                  <a:ea typeface="Microsoft YaHei" panose="020B0503020204020204" pitchFamily="34" charset="-122"/>
                </a:rPr>
                <a:t>山豆根 </a:t>
              </a:r>
              <a:r>
                <a:rPr lang="en-US" altLang="zh-CN" sz="1045" dirty="0">
                  <a:solidFill>
                    <a:schemeClr val="accent1">
                      <a:lumMod val="50000"/>
                    </a:schemeClr>
                  </a:solidFill>
                  <a:latin typeface="Microsoft YaHei" panose="020B0503020204020204" pitchFamily="34" charset="-122"/>
                  <a:ea typeface="Microsoft YaHei" panose="020B0503020204020204" pitchFamily="34" charset="-122"/>
                </a:rPr>
                <a:t>(</a:t>
              </a:r>
              <a:r>
                <a:rPr lang="en-US" altLang="zh-CN" sz="1045"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Shandougen)</a:t>
              </a:r>
              <a:endParaRPr lang="zh-CN" altLang="en-US" sz="1045"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a:p>
              <a:pPr algn="ctr"/>
              <a:endParaRPr lang="zh-CN" altLang="en-US" sz="1045"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39" name="三角形 538">
              <a:extLst>
                <a:ext uri="{FF2B5EF4-FFF2-40B4-BE49-F238E27FC236}">
                  <a16:creationId xmlns:a16="http://schemas.microsoft.com/office/drawing/2014/main" id="{EB3F1B6F-BBB0-A94D-9546-8E1352F120BD}"/>
                </a:ext>
              </a:extLst>
            </p:cNvPr>
            <p:cNvSpPr/>
            <p:nvPr/>
          </p:nvSpPr>
          <p:spPr>
            <a:xfrm rot="10800000">
              <a:off x="3307989" y="1557698"/>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22" name="矩形 221">
              <a:extLst>
                <a:ext uri="{FF2B5EF4-FFF2-40B4-BE49-F238E27FC236}">
                  <a16:creationId xmlns:a16="http://schemas.microsoft.com/office/drawing/2014/main" id="{33C3A079-E4A9-594B-BE85-690973D7DDD4}"/>
                </a:ext>
              </a:extLst>
            </p:cNvPr>
            <p:cNvSpPr/>
            <p:nvPr/>
          </p:nvSpPr>
          <p:spPr>
            <a:xfrm>
              <a:off x="4065209" y="1484897"/>
              <a:ext cx="4681907" cy="251061"/>
            </a:xfrm>
            <a:prstGeom prst="rect">
              <a:avLst/>
            </a:prstGeom>
            <a:effectLst>
              <a:innerShdw blurRad="63500" dist="50800" dir="13500000">
                <a:prstClr val="black">
                  <a:alpha val="50000"/>
                </a:prstClr>
              </a:innerShdw>
            </a:effectLst>
          </p:spPr>
          <p:txBody>
            <a:bodyPr wrap="square">
              <a:spAutoFit/>
            </a:bodyPr>
            <a:lstStyle/>
            <a:p>
              <a:pPr algn="ct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SOPHORAE</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TONKINENSIS</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RADIX</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ET</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RHIZOMA</a:t>
              </a:r>
              <a:endPar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40" name="组合 239">
            <a:extLst>
              <a:ext uri="{FF2B5EF4-FFF2-40B4-BE49-F238E27FC236}">
                <a16:creationId xmlns:a16="http://schemas.microsoft.com/office/drawing/2014/main" id="{DC0C78CC-89FB-EC46-92CB-26ECACD84299}"/>
              </a:ext>
            </a:extLst>
          </p:cNvPr>
          <p:cNvGrpSpPr/>
          <p:nvPr/>
        </p:nvGrpSpPr>
        <p:grpSpPr>
          <a:xfrm>
            <a:off x="3404173" y="1713945"/>
            <a:ext cx="819587" cy="2833585"/>
            <a:chOff x="3262727" y="1804006"/>
            <a:chExt cx="862653" cy="2982479"/>
          </a:xfrm>
        </p:grpSpPr>
        <p:sp>
          <p:nvSpPr>
            <p:cNvPr id="241" name="矩形 240">
              <a:extLst>
                <a:ext uri="{FF2B5EF4-FFF2-40B4-BE49-F238E27FC236}">
                  <a16:creationId xmlns:a16="http://schemas.microsoft.com/office/drawing/2014/main" id="{FB83B9E4-14C8-F444-810A-3A2DD6BD46CD}"/>
                </a:ext>
              </a:extLst>
            </p:cNvPr>
            <p:cNvSpPr/>
            <p:nvPr/>
          </p:nvSpPr>
          <p:spPr>
            <a:xfrm>
              <a:off x="3441753" y="2207441"/>
              <a:ext cx="449479" cy="235672"/>
            </a:xfrm>
            <a:prstGeom prst="rect">
              <a:avLst/>
            </a:prstGeom>
          </p:spPr>
          <p:txBody>
            <a:bodyPr wrap="none">
              <a:spAutoFit/>
            </a:bodyPr>
            <a:lstStyle/>
            <a:p>
              <a:pPr algn="ctr">
                <a:defRPr/>
              </a:pPr>
              <a:r>
                <a:rPr lang="zh-CN" altLang="en-US" sz="855" spc="95" dirty="0">
                  <a:latin typeface="Microsoft YaHei" panose="020B0503020204020204" pitchFamily="34" charset="-122"/>
                  <a:ea typeface="Microsoft YaHei" panose="020B0503020204020204" pitchFamily="34" charset="-122"/>
                </a:rPr>
                <a:t>性状</a:t>
              </a:r>
              <a:endParaRPr lang="en-US" altLang="zh-CN" sz="855" spc="95" dirty="0">
                <a:latin typeface="Microsoft YaHei" panose="020B0503020204020204" pitchFamily="34" charset="-122"/>
                <a:ea typeface="Microsoft YaHei" panose="020B0503020204020204" pitchFamily="34" charset="-122"/>
              </a:endParaRPr>
            </a:p>
          </p:txBody>
        </p:sp>
        <p:sp>
          <p:nvSpPr>
            <p:cNvPr id="242" name="矩形 241">
              <a:extLst>
                <a:ext uri="{FF2B5EF4-FFF2-40B4-BE49-F238E27FC236}">
                  <a16:creationId xmlns:a16="http://schemas.microsoft.com/office/drawing/2014/main" id="{C912A0DB-F86C-2345-B81D-B6F47CCE51A3}"/>
                </a:ext>
              </a:extLst>
            </p:cNvPr>
            <p:cNvSpPr/>
            <p:nvPr/>
          </p:nvSpPr>
          <p:spPr>
            <a:xfrm>
              <a:off x="3447270" y="2597975"/>
              <a:ext cx="449479" cy="235672"/>
            </a:xfrm>
            <a:prstGeom prst="rect">
              <a:avLst/>
            </a:prstGeom>
          </p:spPr>
          <p:txBody>
            <a:bodyPr wrap="none">
              <a:spAutoFit/>
            </a:bodyPr>
            <a:lstStyle/>
            <a:p>
              <a:pPr lvl="0" algn="ctr">
                <a:defRPr/>
              </a:pPr>
              <a:r>
                <a:rPr lang="zh-CN" altLang="en-US" sz="855" spc="95" dirty="0">
                  <a:latin typeface="Microsoft YaHei" panose="020B0503020204020204" pitchFamily="34" charset="-122"/>
                  <a:ea typeface="Microsoft YaHei" panose="020B0503020204020204" pitchFamily="34" charset="-122"/>
                </a:rPr>
                <a:t>鉴别</a:t>
              </a:r>
              <a:endParaRPr lang="en-US" altLang="zh-CN" sz="855" spc="95" dirty="0">
                <a:latin typeface="Microsoft YaHei" panose="020B0503020204020204" pitchFamily="34" charset="-122"/>
                <a:ea typeface="Microsoft YaHei" panose="020B0503020204020204" pitchFamily="34" charset="-122"/>
              </a:endParaRPr>
            </a:p>
          </p:txBody>
        </p:sp>
        <p:sp>
          <p:nvSpPr>
            <p:cNvPr id="243" name="矩形 242">
              <a:extLst>
                <a:ext uri="{FF2B5EF4-FFF2-40B4-BE49-F238E27FC236}">
                  <a16:creationId xmlns:a16="http://schemas.microsoft.com/office/drawing/2014/main" id="{DA8990E2-CFF6-5A48-A647-270A40B6C2D3}"/>
                </a:ext>
              </a:extLst>
            </p:cNvPr>
            <p:cNvSpPr/>
            <p:nvPr/>
          </p:nvSpPr>
          <p:spPr>
            <a:xfrm>
              <a:off x="3441752" y="2979009"/>
              <a:ext cx="449479" cy="235672"/>
            </a:xfrm>
            <a:prstGeom prst="rect">
              <a:avLst/>
            </a:prstGeom>
          </p:spPr>
          <p:txBody>
            <a:bodyPr wrap="none">
              <a:spAutoFit/>
            </a:bodyPr>
            <a:lstStyle/>
            <a:p>
              <a:pPr algn="ctr">
                <a:defRPr/>
              </a:pPr>
              <a:r>
                <a:rPr lang="zh-CN" altLang="en-US" sz="855" spc="95" dirty="0">
                  <a:latin typeface="Microsoft YaHei" panose="020B0503020204020204" pitchFamily="34" charset="-122"/>
                  <a:ea typeface="Microsoft YaHei" panose="020B0503020204020204" pitchFamily="34" charset="-122"/>
                </a:rPr>
                <a:t>检查</a:t>
              </a:r>
              <a:endParaRPr lang="en-US" altLang="zh-CN" sz="855" spc="95" dirty="0">
                <a:latin typeface="Microsoft YaHei" panose="020B0503020204020204" pitchFamily="34" charset="-122"/>
                <a:ea typeface="Microsoft YaHei" panose="020B0503020204020204" pitchFamily="34" charset="-122"/>
              </a:endParaRPr>
            </a:p>
          </p:txBody>
        </p:sp>
        <p:sp>
          <p:nvSpPr>
            <p:cNvPr id="244" name="矩形 243">
              <a:extLst>
                <a:ext uri="{FF2B5EF4-FFF2-40B4-BE49-F238E27FC236}">
                  <a16:creationId xmlns:a16="http://schemas.microsoft.com/office/drawing/2014/main" id="{148FF4A9-35A6-384A-A904-C5728BF1E6E7}"/>
                </a:ext>
              </a:extLst>
            </p:cNvPr>
            <p:cNvSpPr/>
            <p:nvPr/>
          </p:nvSpPr>
          <p:spPr>
            <a:xfrm>
              <a:off x="3372551" y="4532193"/>
              <a:ext cx="653297" cy="235672"/>
            </a:xfrm>
            <a:prstGeom prst="rect">
              <a:avLst/>
            </a:prstGeom>
          </p:spPr>
          <p:txBody>
            <a:bodyPr wrap="none">
              <a:spAutoFit/>
            </a:bodyPr>
            <a:lstStyle/>
            <a:p>
              <a:pPr lvl="0" algn="ctr">
                <a:defRPr/>
              </a:pPr>
              <a:r>
                <a:rPr lang="zh-CN" altLang="en-US" sz="855" dirty="0">
                  <a:latin typeface="Microsoft YaHei" panose="020B0503020204020204" pitchFamily="34" charset="-122"/>
                  <a:ea typeface="Microsoft YaHei" panose="020B0503020204020204" pitchFamily="34" charset="-122"/>
                </a:rPr>
                <a:t>含量测定</a:t>
              </a:r>
              <a:endParaRPr lang="en-US" altLang="zh-CN" sz="855" dirty="0">
                <a:latin typeface="Microsoft YaHei" panose="020B0503020204020204" pitchFamily="34" charset="-122"/>
                <a:ea typeface="Microsoft YaHei" panose="020B0503020204020204" pitchFamily="34" charset="-122"/>
              </a:endParaRPr>
            </a:p>
          </p:txBody>
        </p:sp>
        <p:sp>
          <p:nvSpPr>
            <p:cNvPr id="245" name="矩形 244">
              <a:extLst>
                <a:ext uri="{FF2B5EF4-FFF2-40B4-BE49-F238E27FC236}">
                  <a16:creationId xmlns:a16="http://schemas.microsoft.com/office/drawing/2014/main" id="{940E5788-2941-D044-A2C5-CC2CD15496F1}"/>
                </a:ext>
              </a:extLst>
            </p:cNvPr>
            <p:cNvSpPr/>
            <p:nvPr/>
          </p:nvSpPr>
          <p:spPr>
            <a:xfrm>
              <a:off x="3363402" y="3361780"/>
              <a:ext cx="653297" cy="235672"/>
            </a:xfrm>
            <a:prstGeom prst="rect">
              <a:avLst/>
            </a:prstGeom>
          </p:spPr>
          <p:txBody>
            <a:bodyPr wrap="none">
              <a:spAutoFit/>
            </a:bodyPr>
            <a:lstStyle/>
            <a:p>
              <a:pPr lvl="0" algn="ctr">
                <a:defRPr/>
              </a:pPr>
              <a:r>
                <a:rPr lang="zh-CN" altLang="en-US" sz="855" dirty="0">
                  <a:latin typeface="Microsoft YaHei" panose="020B0503020204020204" pitchFamily="34" charset="-122"/>
                  <a:ea typeface="Microsoft YaHei" panose="020B0503020204020204" pitchFamily="34" charset="-122"/>
                </a:rPr>
                <a:t>功能主治</a:t>
              </a:r>
              <a:endParaRPr lang="en-US" altLang="zh-CN" sz="855" dirty="0">
                <a:latin typeface="Microsoft YaHei" panose="020B0503020204020204" pitchFamily="34" charset="-122"/>
                <a:ea typeface="Microsoft YaHei" panose="020B0503020204020204" pitchFamily="34" charset="-122"/>
              </a:endParaRPr>
            </a:p>
          </p:txBody>
        </p:sp>
        <p:sp>
          <p:nvSpPr>
            <p:cNvPr id="246" name="矩形 245">
              <a:extLst>
                <a:ext uri="{FF2B5EF4-FFF2-40B4-BE49-F238E27FC236}">
                  <a16:creationId xmlns:a16="http://schemas.microsoft.com/office/drawing/2014/main" id="{064C529A-243E-D74F-BF72-9C012796930B}"/>
                </a:ext>
              </a:extLst>
            </p:cNvPr>
            <p:cNvSpPr/>
            <p:nvPr/>
          </p:nvSpPr>
          <p:spPr>
            <a:xfrm>
              <a:off x="3366003" y="3753095"/>
              <a:ext cx="653297" cy="235672"/>
            </a:xfrm>
            <a:prstGeom prst="rect">
              <a:avLst/>
            </a:prstGeom>
          </p:spPr>
          <p:txBody>
            <a:bodyPr wrap="none">
              <a:spAutoFit/>
            </a:bodyPr>
            <a:lstStyle/>
            <a:p>
              <a:pPr lvl="0" algn="ctr">
                <a:defRPr/>
              </a:pPr>
              <a:r>
                <a:rPr lang="zh-CN" altLang="en-US" sz="855" dirty="0">
                  <a:latin typeface="Microsoft YaHei" panose="020B0503020204020204" pitchFamily="34" charset="-122"/>
                  <a:ea typeface="Microsoft YaHei" panose="020B0503020204020204" pitchFamily="34" charset="-122"/>
                </a:rPr>
                <a:t>用法用量</a:t>
              </a:r>
              <a:endParaRPr lang="en-US" altLang="zh-CN" sz="855" dirty="0">
                <a:latin typeface="Microsoft YaHei" panose="020B0503020204020204" pitchFamily="34" charset="-122"/>
                <a:ea typeface="Microsoft YaHei" panose="020B0503020204020204" pitchFamily="34" charset="-122"/>
              </a:endParaRPr>
            </a:p>
          </p:txBody>
        </p:sp>
        <p:sp>
          <p:nvSpPr>
            <p:cNvPr id="247" name="矩形 246">
              <a:extLst>
                <a:ext uri="{FF2B5EF4-FFF2-40B4-BE49-F238E27FC236}">
                  <a16:creationId xmlns:a16="http://schemas.microsoft.com/office/drawing/2014/main" id="{838CDB91-831D-3147-B76E-08E5F5A0C8A1}"/>
                </a:ext>
              </a:extLst>
            </p:cNvPr>
            <p:cNvSpPr/>
            <p:nvPr/>
          </p:nvSpPr>
          <p:spPr>
            <a:xfrm>
              <a:off x="3409725" y="4120730"/>
              <a:ext cx="715655" cy="268500"/>
            </a:xfrm>
            <a:prstGeom prst="rect">
              <a:avLst/>
            </a:prstGeom>
            <a:solidFill>
              <a:schemeClr val="bg1">
                <a:lumMod val="8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48" name="三角形 247">
              <a:extLst>
                <a:ext uri="{FF2B5EF4-FFF2-40B4-BE49-F238E27FC236}">
                  <a16:creationId xmlns:a16="http://schemas.microsoft.com/office/drawing/2014/main" id="{7AF48EE4-A1F6-0E41-867B-BE45610B55D5}"/>
                </a:ext>
              </a:extLst>
            </p:cNvPr>
            <p:cNvSpPr/>
            <p:nvPr/>
          </p:nvSpPr>
          <p:spPr>
            <a:xfrm rot="5400000">
              <a:off x="3276699" y="2269373"/>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49" name="三角形 248">
              <a:extLst>
                <a:ext uri="{FF2B5EF4-FFF2-40B4-BE49-F238E27FC236}">
                  <a16:creationId xmlns:a16="http://schemas.microsoft.com/office/drawing/2014/main" id="{76A994D1-85D2-2247-A541-787B7F024D27}"/>
                </a:ext>
              </a:extLst>
            </p:cNvPr>
            <p:cNvSpPr/>
            <p:nvPr/>
          </p:nvSpPr>
          <p:spPr>
            <a:xfrm rot="10800000">
              <a:off x="3262727" y="1883308"/>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50" name="矩形 249">
              <a:extLst>
                <a:ext uri="{FF2B5EF4-FFF2-40B4-BE49-F238E27FC236}">
                  <a16:creationId xmlns:a16="http://schemas.microsoft.com/office/drawing/2014/main" id="{78AB4CC2-397E-294D-AADB-401F59CE6D10}"/>
                </a:ext>
              </a:extLst>
            </p:cNvPr>
            <p:cNvSpPr/>
            <p:nvPr/>
          </p:nvSpPr>
          <p:spPr>
            <a:xfrm>
              <a:off x="3395045" y="2194786"/>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1" name="矩形 250">
              <a:extLst>
                <a:ext uri="{FF2B5EF4-FFF2-40B4-BE49-F238E27FC236}">
                  <a16:creationId xmlns:a16="http://schemas.microsoft.com/office/drawing/2014/main" id="{659701CD-C1D3-5642-9A3A-B9618FD0BC7D}"/>
                </a:ext>
              </a:extLst>
            </p:cNvPr>
            <p:cNvSpPr/>
            <p:nvPr/>
          </p:nvSpPr>
          <p:spPr>
            <a:xfrm>
              <a:off x="3397583" y="2570045"/>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2" name="矩形 251">
              <a:extLst>
                <a:ext uri="{FF2B5EF4-FFF2-40B4-BE49-F238E27FC236}">
                  <a16:creationId xmlns:a16="http://schemas.microsoft.com/office/drawing/2014/main" id="{986266E4-48B9-1743-8406-D1DAD7A2C819}"/>
                </a:ext>
              </a:extLst>
            </p:cNvPr>
            <p:cNvSpPr/>
            <p:nvPr/>
          </p:nvSpPr>
          <p:spPr>
            <a:xfrm>
              <a:off x="3401631" y="2959633"/>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3" name="矩形 252">
              <a:extLst>
                <a:ext uri="{FF2B5EF4-FFF2-40B4-BE49-F238E27FC236}">
                  <a16:creationId xmlns:a16="http://schemas.microsoft.com/office/drawing/2014/main" id="{4FAB05E2-3F41-7549-984D-9A0BA1BC61F9}"/>
                </a:ext>
              </a:extLst>
            </p:cNvPr>
            <p:cNvSpPr/>
            <p:nvPr/>
          </p:nvSpPr>
          <p:spPr>
            <a:xfrm>
              <a:off x="3405679" y="3349221"/>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4" name="矩形 253">
              <a:extLst>
                <a:ext uri="{FF2B5EF4-FFF2-40B4-BE49-F238E27FC236}">
                  <a16:creationId xmlns:a16="http://schemas.microsoft.com/office/drawing/2014/main" id="{F3DFBF71-35A1-6F4A-90FA-E29B4C3D706D}"/>
                </a:ext>
              </a:extLst>
            </p:cNvPr>
            <p:cNvSpPr/>
            <p:nvPr/>
          </p:nvSpPr>
          <p:spPr>
            <a:xfrm>
              <a:off x="3409727" y="3738809"/>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5" name="矩形 254">
              <a:extLst>
                <a:ext uri="{FF2B5EF4-FFF2-40B4-BE49-F238E27FC236}">
                  <a16:creationId xmlns:a16="http://schemas.microsoft.com/office/drawing/2014/main" id="{0D280DE7-489C-9643-8297-1AB80C182A62}"/>
                </a:ext>
              </a:extLst>
            </p:cNvPr>
            <p:cNvSpPr/>
            <p:nvPr/>
          </p:nvSpPr>
          <p:spPr>
            <a:xfrm>
              <a:off x="3411050" y="4517985"/>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6" name="矩形 255">
              <a:extLst>
                <a:ext uri="{FF2B5EF4-FFF2-40B4-BE49-F238E27FC236}">
                  <a16:creationId xmlns:a16="http://schemas.microsoft.com/office/drawing/2014/main" id="{D7CD2CDB-096F-F04B-90EF-14F1CB9F7A09}"/>
                </a:ext>
              </a:extLst>
            </p:cNvPr>
            <p:cNvSpPr/>
            <p:nvPr/>
          </p:nvSpPr>
          <p:spPr>
            <a:xfrm>
              <a:off x="3364016" y="4136064"/>
              <a:ext cx="653297" cy="374161"/>
            </a:xfrm>
            <a:prstGeom prst="rect">
              <a:avLst/>
            </a:prstGeom>
          </p:spPr>
          <p:txBody>
            <a:bodyPr wrap="none">
              <a:spAutoFit/>
            </a:bodyPr>
            <a:lstStyle/>
            <a:p>
              <a:pPr lvl="0">
                <a:defRPr/>
              </a:pPr>
              <a:r>
                <a:rPr lang="zh-CN" altLang="en-US" sz="855" dirty="0">
                  <a:latin typeface="Microsoft YaHei" panose="020B0503020204020204" pitchFamily="34" charset="-122"/>
                  <a:ea typeface="Microsoft YaHei" panose="020B0503020204020204" pitchFamily="34" charset="-122"/>
                </a:rPr>
                <a:t>主要成分</a:t>
              </a:r>
              <a:endParaRPr lang="en-US" altLang="zh-CN" sz="855" dirty="0">
                <a:latin typeface="Microsoft YaHei" panose="020B0503020204020204" pitchFamily="34" charset="-122"/>
                <a:ea typeface="Microsoft YaHei" panose="020B0503020204020204" pitchFamily="34" charset="-122"/>
              </a:endParaRPr>
            </a:p>
            <a:p>
              <a:pPr lvl="0">
                <a:defRPr/>
              </a:pPr>
              <a:endParaRPr lang="en-US" altLang="zh-CN" sz="855" dirty="0">
                <a:latin typeface="Microsoft YaHei" panose="020B0503020204020204" pitchFamily="34" charset="-122"/>
                <a:ea typeface="Microsoft YaHei" panose="020B0503020204020204" pitchFamily="34" charset="-122"/>
              </a:endParaRPr>
            </a:p>
          </p:txBody>
        </p:sp>
        <p:sp>
          <p:nvSpPr>
            <p:cNvPr id="257" name="矩形 256">
              <a:extLst>
                <a:ext uri="{FF2B5EF4-FFF2-40B4-BE49-F238E27FC236}">
                  <a16:creationId xmlns:a16="http://schemas.microsoft.com/office/drawing/2014/main" id="{3DCB0BDC-17F6-1940-8D68-90060651659C}"/>
                </a:ext>
              </a:extLst>
            </p:cNvPr>
            <p:cNvSpPr/>
            <p:nvPr/>
          </p:nvSpPr>
          <p:spPr>
            <a:xfrm>
              <a:off x="3395044" y="1804006"/>
              <a:ext cx="627321" cy="268500"/>
            </a:xfrm>
            <a:prstGeom prst="rect">
              <a:avLst/>
            </a:prstGeom>
            <a:solidFill>
              <a:schemeClr val="bg1">
                <a:lumMod val="8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8" name="矩形 257">
              <a:extLst>
                <a:ext uri="{FF2B5EF4-FFF2-40B4-BE49-F238E27FC236}">
                  <a16:creationId xmlns:a16="http://schemas.microsoft.com/office/drawing/2014/main" id="{A4646FE1-29AC-E842-883A-8F385AAE6749}"/>
                </a:ext>
              </a:extLst>
            </p:cNvPr>
            <p:cNvSpPr/>
            <p:nvPr/>
          </p:nvSpPr>
          <p:spPr>
            <a:xfrm>
              <a:off x="3401673" y="1829278"/>
              <a:ext cx="536936" cy="235672"/>
            </a:xfrm>
            <a:prstGeom prst="rect">
              <a:avLst/>
            </a:prstGeom>
            <a:noFill/>
          </p:spPr>
          <p:txBody>
            <a:bodyPr wrap="square">
              <a:spAutoFit/>
            </a:bodyPr>
            <a:lstStyle/>
            <a:p>
              <a:pPr lvl="0" algn="ctr">
                <a:defRPr/>
              </a:pPr>
              <a:r>
                <a:rPr lang="zh-CN" altLang="en-US" sz="855" spc="95" dirty="0">
                  <a:latin typeface="Microsoft YaHei" panose="020B0503020204020204" pitchFamily="34" charset="-122"/>
                  <a:ea typeface="Microsoft YaHei" panose="020B0503020204020204" pitchFamily="34" charset="-122"/>
                </a:rPr>
                <a:t>简介</a:t>
              </a:r>
              <a:endParaRPr lang="en-US" altLang="zh-CN" sz="855" spc="95" dirty="0">
                <a:latin typeface="Microsoft YaHei" panose="020B0503020204020204" pitchFamily="34" charset="-122"/>
                <a:ea typeface="Microsoft YaHei" panose="020B0503020204020204" pitchFamily="34" charset="-122"/>
              </a:endParaRPr>
            </a:p>
          </p:txBody>
        </p:sp>
        <p:sp>
          <p:nvSpPr>
            <p:cNvPr id="259" name="三角形 258">
              <a:extLst>
                <a:ext uri="{FF2B5EF4-FFF2-40B4-BE49-F238E27FC236}">
                  <a16:creationId xmlns:a16="http://schemas.microsoft.com/office/drawing/2014/main" id="{8FE45D38-4CEE-A640-AEE6-171C4A5FA3F2}"/>
                </a:ext>
              </a:extLst>
            </p:cNvPr>
            <p:cNvSpPr/>
            <p:nvPr/>
          </p:nvSpPr>
          <p:spPr>
            <a:xfrm rot="5400000">
              <a:off x="3276699" y="2661647"/>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5" name="三角形 334">
              <a:extLst>
                <a:ext uri="{FF2B5EF4-FFF2-40B4-BE49-F238E27FC236}">
                  <a16:creationId xmlns:a16="http://schemas.microsoft.com/office/drawing/2014/main" id="{C9FE06E9-E452-4B49-A6EB-4FA45C84A431}"/>
                </a:ext>
              </a:extLst>
            </p:cNvPr>
            <p:cNvSpPr/>
            <p:nvPr/>
          </p:nvSpPr>
          <p:spPr>
            <a:xfrm rot="5400000">
              <a:off x="3276699" y="3054314"/>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6" name="三角形 335">
              <a:extLst>
                <a:ext uri="{FF2B5EF4-FFF2-40B4-BE49-F238E27FC236}">
                  <a16:creationId xmlns:a16="http://schemas.microsoft.com/office/drawing/2014/main" id="{794D7E28-3208-C64E-AB67-379E84DAA6F4}"/>
                </a:ext>
              </a:extLst>
            </p:cNvPr>
            <p:cNvSpPr/>
            <p:nvPr/>
          </p:nvSpPr>
          <p:spPr>
            <a:xfrm rot="5400000">
              <a:off x="3276699" y="3425953"/>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7" name="三角形 336">
              <a:extLst>
                <a:ext uri="{FF2B5EF4-FFF2-40B4-BE49-F238E27FC236}">
                  <a16:creationId xmlns:a16="http://schemas.microsoft.com/office/drawing/2014/main" id="{E5AACEA9-A045-D746-9B23-776B25C9BC77}"/>
                </a:ext>
              </a:extLst>
            </p:cNvPr>
            <p:cNvSpPr/>
            <p:nvPr/>
          </p:nvSpPr>
          <p:spPr>
            <a:xfrm rot="5400000">
              <a:off x="3276699" y="3810478"/>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8" name="三角形 337">
              <a:extLst>
                <a:ext uri="{FF2B5EF4-FFF2-40B4-BE49-F238E27FC236}">
                  <a16:creationId xmlns:a16="http://schemas.microsoft.com/office/drawing/2014/main" id="{2271E65E-BFD4-4E46-B767-4EE9DF6EFF4C}"/>
                </a:ext>
              </a:extLst>
            </p:cNvPr>
            <p:cNvSpPr/>
            <p:nvPr/>
          </p:nvSpPr>
          <p:spPr>
            <a:xfrm rot="10800000">
              <a:off x="3262727" y="4214550"/>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9" name="三角形 338">
              <a:extLst>
                <a:ext uri="{FF2B5EF4-FFF2-40B4-BE49-F238E27FC236}">
                  <a16:creationId xmlns:a16="http://schemas.microsoft.com/office/drawing/2014/main" id="{BC030270-FF47-B443-BBD5-78668C6C8A34}"/>
                </a:ext>
              </a:extLst>
            </p:cNvPr>
            <p:cNvSpPr/>
            <p:nvPr/>
          </p:nvSpPr>
          <p:spPr>
            <a:xfrm rot="5400000">
              <a:off x="3276699" y="4590707"/>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sp>
        <p:nvSpPr>
          <p:cNvPr id="340" name="矩形 339">
            <a:extLst>
              <a:ext uri="{FF2B5EF4-FFF2-40B4-BE49-F238E27FC236}">
                <a16:creationId xmlns:a16="http://schemas.microsoft.com/office/drawing/2014/main" id="{F1855277-1680-8846-B7C0-E11D951A7351}"/>
              </a:ext>
            </a:extLst>
          </p:cNvPr>
          <p:cNvSpPr/>
          <p:nvPr/>
        </p:nvSpPr>
        <p:spPr>
          <a:xfrm>
            <a:off x="4116755" y="1713740"/>
            <a:ext cx="5371433" cy="1403630"/>
          </a:xfrm>
          <a:prstGeom prst="rect">
            <a:avLst/>
          </a:prstGeom>
          <a:solidFill>
            <a:schemeClr val="bg1"/>
          </a:solidFill>
          <a:ln>
            <a:noFill/>
          </a:ln>
          <a:effectLst>
            <a:innerShdw blurRad="12700" dist="381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graphicFrame>
        <p:nvGraphicFramePr>
          <p:cNvPr id="341" name="表格 5">
            <a:extLst>
              <a:ext uri="{FF2B5EF4-FFF2-40B4-BE49-F238E27FC236}">
                <a16:creationId xmlns:a16="http://schemas.microsoft.com/office/drawing/2014/main" id="{58355547-4A77-6D4A-B842-60610FFD5967}"/>
              </a:ext>
            </a:extLst>
          </p:cNvPr>
          <p:cNvGraphicFramePr>
            <a:graphicFrameLocks noGrp="1"/>
          </p:cNvGraphicFramePr>
          <p:nvPr/>
        </p:nvGraphicFramePr>
        <p:xfrm>
          <a:off x="4236940" y="1786831"/>
          <a:ext cx="4997965" cy="12806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02506">
                  <a:extLst>
                    <a:ext uri="{9D8B030D-6E8A-4147-A177-3AD203B41FA5}">
                      <a16:colId xmlns:a16="http://schemas.microsoft.com/office/drawing/2014/main" val="3760733474"/>
                    </a:ext>
                  </a:extLst>
                </a:gridCol>
                <a:gridCol w="1613577">
                  <a:extLst>
                    <a:ext uri="{9D8B030D-6E8A-4147-A177-3AD203B41FA5}">
                      <a16:colId xmlns:a16="http://schemas.microsoft.com/office/drawing/2014/main" val="393013122"/>
                    </a:ext>
                  </a:extLst>
                </a:gridCol>
                <a:gridCol w="749161">
                  <a:extLst>
                    <a:ext uri="{9D8B030D-6E8A-4147-A177-3AD203B41FA5}">
                      <a16:colId xmlns:a16="http://schemas.microsoft.com/office/drawing/2014/main" val="1073883332"/>
                    </a:ext>
                  </a:extLst>
                </a:gridCol>
                <a:gridCol w="1932721">
                  <a:extLst>
                    <a:ext uri="{9D8B030D-6E8A-4147-A177-3AD203B41FA5}">
                      <a16:colId xmlns:a16="http://schemas.microsoft.com/office/drawing/2014/main" val="227139264"/>
                    </a:ext>
                  </a:extLst>
                </a:gridCol>
              </a:tblGrid>
              <a:tr h="177619">
                <a:tc>
                  <a:txBody>
                    <a:bodyPr/>
                    <a:lstStyle/>
                    <a:p>
                      <a:pPr algn="l"/>
                      <a:r>
                        <a:rPr lang="zh-CN" altLang="en-US" sz="700" b="0" dirty="0">
                          <a:solidFill>
                            <a:schemeClr val="tx1"/>
                          </a:solidFill>
                          <a:latin typeface="Microsoft YaHei" panose="020B0503020204020204" pitchFamily="34" charset="-122"/>
                          <a:ea typeface="Microsoft YaHei" panose="020B0503020204020204" pitchFamily="34" charset="-122"/>
                        </a:rPr>
                        <a:t>中文名</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chemeClr val="tx1"/>
                          </a:solidFill>
                          <a:latin typeface="Microsoft YaHei" panose="020B0503020204020204" pitchFamily="34" charset="-122"/>
                          <a:ea typeface="Microsoft YaHei" panose="020B0503020204020204" pitchFamily="34" charset="-122"/>
                        </a:rPr>
                        <a:t>山豆根</a:t>
                      </a:r>
                      <a:endParaRPr lang="en-US" altLang="zh-CN" sz="700" b="0" dirty="0">
                        <a:solidFill>
                          <a:schemeClr val="tx1"/>
                        </a:solidFill>
                        <a:latin typeface="Microsoft YaHei" panose="020B0503020204020204" pitchFamily="34" charset="-122"/>
                        <a:ea typeface="Microsoft YaHei" panose="020B0503020204020204" pitchFamily="34" charset="-122"/>
                      </a:endParaRP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b="0" dirty="0">
                          <a:solidFill>
                            <a:schemeClr val="tx1"/>
                          </a:solidFill>
                          <a:latin typeface="Microsoft YaHei" panose="020B0503020204020204" pitchFamily="34" charset="-122"/>
                          <a:ea typeface="Microsoft YaHei" panose="020B0503020204020204" pitchFamily="34" charset="-122"/>
                        </a:rPr>
                        <a:t>科</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b="0" dirty="0">
                          <a:solidFill>
                            <a:schemeClr val="tx1"/>
                          </a:solidFill>
                          <a:latin typeface="Microsoft YaHei" panose="020B0503020204020204" pitchFamily="34" charset="-122"/>
                          <a:ea typeface="Microsoft YaHei" panose="020B0503020204020204" pitchFamily="34" charset="-122"/>
                        </a:rPr>
                        <a:t>豆科</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69122"/>
                  </a:ext>
                </a:extLst>
              </a:tr>
              <a:tr h="177619">
                <a:tc>
                  <a:txBody>
                    <a:bodyPr/>
                    <a:lstStyle/>
                    <a:p>
                      <a:pPr algn="l"/>
                      <a:r>
                        <a:rPr lang="zh-CN" altLang="en-US" sz="700" dirty="0">
                          <a:latin typeface="Microsoft YaHei" panose="020B0503020204020204" pitchFamily="34" charset="-122"/>
                          <a:ea typeface="Microsoft YaHei" panose="020B0503020204020204" pitchFamily="34" charset="-122"/>
                        </a:rPr>
                        <a:t>别称</a:t>
                      </a:r>
                      <a:endParaRPr lang="zh-CN" altLang="en-US" sz="700" dirty="0">
                        <a:solidFill>
                          <a:schemeClr val="tx1"/>
                        </a:solidFill>
                        <a:latin typeface="Microsoft YaHei" panose="020B0503020204020204" pitchFamily="34" charset="-122"/>
                        <a:ea typeface="Microsoft YaHei" panose="020B0503020204020204" pitchFamily="34" charset="-122"/>
                      </a:endParaRP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dirty="0">
                          <a:latin typeface="Microsoft YaHei" panose="020B0503020204020204" pitchFamily="34" charset="-122"/>
                          <a:ea typeface="Microsoft YaHei" panose="020B0503020204020204" pitchFamily="34" charset="-122"/>
                        </a:rPr>
                        <a:t>广豆根、苦豆根、山大豆根</a:t>
                      </a:r>
                      <a:endParaRPr lang="en-US" altLang="zh-CN" sz="700" dirty="0">
                        <a:latin typeface="Microsoft YaHei" panose="020B0503020204020204" pitchFamily="34" charset="-122"/>
                        <a:ea typeface="Microsoft YaHei" panose="020B0503020204020204" pitchFamily="34" charset="-122"/>
                      </a:endParaRP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属</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槐树</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1460004"/>
                  </a:ext>
                </a:extLst>
              </a:tr>
              <a:tr h="177619">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来源</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越南槐的干燥根及根茎</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种</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越南槐</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2688672"/>
                  </a:ext>
                </a:extLst>
              </a:tr>
              <a:tr h="177619">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界</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植物界</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分布地区</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dirty="0">
                          <a:solidFill>
                            <a:schemeClr val="tx1"/>
                          </a:solidFill>
                          <a:latin typeface="Microsoft YaHei" panose="020B0503020204020204" pitchFamily="34" charset="-122"/>
                          <a:ea typeface="Microsoft YaHei" panose="020B0503020204020204" pitchFamily="34" charset="-122"/>
                        </a:rPr>
                        <a:t>广西、广东、江西等</a:t>
                      </a:r>
                      <a:endParaRPr lang="en-US" altLang="zh-CN" sz="700" dirty="0">
                        <a:solidFill>
                          <a:schemeClr val="tx1"/>
                        </a:solidFill>
                        <a:latin typeface="Microsoft YaHei" panose="020B0503020204020204" pitchFamily="34" charset="-122"/>
                        <a:ea typeface="Microsoft YaHei" panose="020B0503020204020204" pitchFamily="34" charset="-122"/>
                      </a:endParaRP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7700359"/>
                  </a:ext>
                </a:extLst>
              </a:tr>
              <a:tr h="177619">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门</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被子植物门</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采收时间</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dirty="0">
                          <a:latin typeface="Microsoft YaHei" panose="020B0503020204020204" pitchFamily="34" charset="-122"/>
                          <a:ea typeface="Microsoft YaHei" panose="020B0503020204020204" pitchFamily="34" charset="-122"/>
                        </a:rPr>
                        <a:t>秋季采收</a:t>
                      </a:r>
                      <a:endParaRPr lang="en-US" altLang="zh-CN" sz="700" dirty="0">
                        <a:latin typeface="Microsoft YaHei" panose="020B0503020204020204" pitchFamily="34" charset="-122"/>
                        <a:ea typeface="Microsoft YaHei" panose="020B0503020204020204" pitchFamily="34" charset="-122"/>
                      </a:endParaRP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300905"/>
                  </a:ext>
                </a:extLst>
              </a:tr>
              <a:tr h="177619">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纲</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双子叶植物纲</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用量</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US" altLang="zh-CN" sz="700" dirty="0">
                          <a:solidFill>
                            <a:schemeClr val="tx1"/>
                          </a:solidFill>
                          <a:latin typeface="Microsoft YaHei" panose="020B0503020204020204" pitchFamily="34" charset="-122"/>
                          <a:ea typeface="Microsoft YaHei" panose="020B0503020204020204" pitchFamily="34" charset="-122"/>
                        </a:rPr>
                        <a:t>3</a:t>
                      </a:r>
                      <a:r>
                        <a:rPr lang="en-US" altLang="zh-CN" sz="700" dirty="0">
                          <a:latin typeface="Microsoft YaHei" panose="020B0503020204020204" pitchFamily="34" charset="-122"/>
                          <a:ea typeface="Microsoft YaHei" panose="020B0503020204020204" pitchFamily="34" charset="-122"/>
                        </a:rPr>
                        <a:t>〜</a:t>
                      </a:r>
                      <a:r>
                        <a:rPr lang="en-US" altLang="zh-CN" sz="700" dirty="0">
                          <a:solidFill>
                            <a:schemeClr val="tx1"/>
                          </a:solidFill>
                          <a:latin typeface="Microsoft YaHei" panose="020B0503020204020204" pitchFamily="34" charset="-122"/>
                          <a:ea typeface="Microsoft YaHei" panose="020B0503020204020204" pitchFamily="34" charset="-122"/>
                        </a:rPr>
                        <a:t>6</a:t>
                      </a:r>
                      <a:r>
                        <a:rPr lang="zh-CN" altLang="en-US" sz="700" dirty="0">
                          <a:solidFill>
                            <a:schemeClr val="tx1"/>
                          </a:solidFill>
                          <a:latin typeface="Microsoft YaHei" panose="020B0503020204020204" pitchFamily="34" charset="-122"/>
                          <a:ea typeface="Microsoft YaHei" panose="020B0503020204020204" pitchFamily="34" charset="-122"/>
                        </a:rPr>
                        <a:t> </a:t>
                      </a:r>
                      <a:r>
                        <a:rPr lang="en-US" altLang="zh-CN" sz="700" dirty="0">
                          <a:solidFill>
                            <a:schemeClr val="tx1"/>
                          </a:solidFill>
                          <a:latin typeface="Microsoft YaHei" panose="020B0503020204020204" pitchFamily="34" charset="-122"/>
                          <a:ea typeface="Microsoft YaHei" panose="020B0503020204020204" pitchFamily="34" charset="-122"/>
                        </a:rPr>
                        <a:t>g</a:t>
                      </a:r>
                      <a:endParaRPr lang="zh-CN" altLang="en-US" sz="700" dirty="0">
                        <a:solidFill>
                          <a:schemeClr val="tx1"/>
                        </a:solidFill>
                        <a:latin typeface="Microsoft YaHei" panose="020B0503020204020204" pitchFamily="34" charset="-122"/>
                        <a:ea typeface="Microsoft YaHei" panose="020B0503020204020204" pitchFamily="34" charset="-122"/>
                      </a:endParaRP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0116212"/>
                  </a:ext>
                </a:extLst>
              </a:tr>
              <a:tr h="177619">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目</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豆目</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毒性</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zh-CN" altLang="en-US" sz="700" dirty="0">
                          <a:solidFill>
                            <a:schemeClr val="tx1"/>
                          </a:solidFill>
                          <a:latin typeface="Microsoft YaHei" panose="020B0503020204020204" pitchFamily="34" charset="-122"/>
                          <a:ea typeface="Microsoft YaHei" panose="020B0503020204020204" pitchFamily="34" charset="-122"/>
                        </a:rPr>
                        <a:t>有毒</a:t>
                      </a:r>
                    </a:p>
                  </a:txBody>
                  <a:tcPr marL="76265" marR="76265" marT="38132" marB="3813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8377824"/>
                  </a:ext>
                </a:extLst>
              </a:tr>
            </a:tbl>
          </a:graphicData>
        </a:graphic>
      </p:graphicFrame>
      <p:sp>
        <p:nvSpPr>
          <p:cNvPr id="342" name="矩形 341">
            <a:extLst>
              <a:ext uri="{FF2B5EF4-FFF2-40B4-BE49-F238E27FC236}">
                <a16:creationId xmlns:a16="http://schemas.microsoft.com/office/drawing/2014/main" id="{9A7BE027-FA07-5044-B6DF-34BAC15F8783}"/>
              </a:ext>
            </a:extLst>
          </p:cNvPr>
          <p:cNvSpPr/>
          <p:nvPr/>
        </p:nvSpPr>
        <p:spPr>
          <a:xfrm>
            <a:off x="4123971" y="3176755"/>
            <a:ext cx="5379099" cy="3050887"/>
          </a:xfrm>
          <a:prstGeom prst="rect">
            <a:avLst/>
          </a:prstGeom>
          <a:solidFill>
            <a:schemeClr val="bg1">
              <a:lumMod val="95000"/>
            </a:schemeClr>
          </a:solidFill>
          <a:ln>
            <a:noFill/>
          </a:ln>
          <a:effectLst>
            <a:innerShdw blurRad="12700" dist="381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dirty="0">
              <a:ln w="0"/>
              <a:solidFill>
                <a:schemeClr val="accent1"/>
              </a:solidFill>
              <a:effectLst>
                <a:outerShdw blurRad="38100" dist="25400" dir="5400000" algn="ctr" rotWithShape="0">
                  <a:srgbClr val="6E747A">
                    <a:alpha val="43000"/>
                  </a:srgbClr>
                </a:outerShdw>
              </a:effectLst>
            </a:endParaRPr>
          </a:p>
        </p:txBody>
      </p:sp>
      <p:pic>
        <p:nvPicPr>
          <p:cNvPr id="1026" name="Picture 2">
            <a:extLst>
              <a:ext uri="{FF2B5EF4-FFF2-40B4-BE49-F238E27FC236}">
                <a16:creationId xmlns:a16="http://schemas.microsoft.com/office/drawing/2014/main" id="{0484763E-751E-134E-BDA8-255511E50241}"/>
              </a:ext>
            </a:extLst>
          </p:cNvPr>
          <p:cNvPicPr>
            <a:picLocks noChangeAspect="1" noChangeArrowheads="1"/>
          </p:cNvPicPr>
          <p:nvPr/>
        </p:nvPicPr>
        <p:blipFill>
          <a:blip r:embed="rId3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99184" y="463458"/>
            <a:ext cx="195547" cy="195547"/>
          </a:xfrm>
          <a:prstGeom prst="rect">
            <a:avLst/>
          </a:prstGeom>
          <a:noFill/>
          <a:extLst>
            <a:ext uri="{909E8E84-426E-40DD-AFC4-6F175D3DCCD1}">
              <a14:hiddenFill xmlns:a14="http://schemas.microsoft.com/office/drawing/2010/main">
                <a:solidFill>
                  <a:srgbClr val="FFFFFF"/>
                </a:solidFill>
              </a14:hiddenFill>
            </a:ext>
          </a:extLst>
        </p:spPr>
      </p:pic>
      <p:grpSp>
        <p:nvGrpSpPr>
          <p:cNvPr id="346" name="组合 345">
            <a:extLst>
              <a:ext uri="{FF2B5EF4-FFF2-40B4-BE49-F238E27FC236}">
                <a16:creationId xmlns:a16="http://schemas.microsoft.com/office/drawing/2014/main" id="{95FD6459-5A17-6741-914C-D39063CF1822}"/>
              </a:ext>
            </a:extLst>
          </p:cNvPr>
          <p:cNvGrpSpPr/>
          <p:nvPr/>
        </p:nvGrpSpPr>
        <p:grpSpPr>
          <a:xfrm>
            <a:off x="10265765" y="4555494"/>
            <a:ext cx="702278" cy="110719"/>
            <a:chOff x="4614213" y="5734533"/>
            <a:chExt cx="1772194" cy="279399"/>
          </a:xfrm>
        </p:grpSpPr>
        <p:sp>
          <p:nvSpPr>
            <p:cNvPr id="347" name="圆角矩形 346">
              <a:extLst>
                <a:ext uri="{FF2B5EF4-FFF2-40B4-BE49-F238E27FC236}">
                  <a16:creationId xmlns:a16="http://schemas.microsoft.com/office/drawing/2014/main" id="{45008084-93CA-7148-B215-C974CEACE7FB}"/>
                </a:ext>
              </a:extLst>
            </p:cNvPr>
            <p:cNvSpPr/>
            <p:nvPr/>
          </p:nvSpPr>
          <p:spPr>
            <a:xfrm>
              <a:off x="4614213" y="5734533"/>
              <a:ext cx="1772194" cy="279399"/>
            </a:xfrm>
            <a:prstGeom prst="roundRect">
              <a:avLst>
                <a:gd name="adj" fmla="val 39005"/>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348" name="图片 347">
              <a:extLst>
                <a:ext uri="{FF2B5EF4-FFF2-40B4-BE49-F238E27FC236}">
                  <a16:creationId xmlns:a16="http://schemas.microsoft.com/office/drawing/2014/main" id="{D2F96B87-0903-304F-83C6-8C024A59394B}"/>
                </a:ext>
              </a:extLst>
            </p:cNvPr>
            <p:cNvPicPr>
              <a:picLocks noChangeAspect="1"/>
            </p:cNvPicPr>
            <p:nvPr/>
          </p:nvPicPr>
          <p:blipFill>
            <a:blip r:embed="rId34">
              <a:clrChange>
                <a:clrFrom>
                  <a:srgbClr val="FEFEFE"/>
                </a:clrFrom>
                <a:clrTo>
                  <a:srgbClr val="FEFEFE">
                    <a:alpha val="0"/>
                  </a:srgbClr>
                </a:clrTo>
              </a:clrChange>
              <a:duotone>
                <a:schemeClr val="accent1">
                  <a:shade val="45000"/>
                  <a:satMod val="135000"/>
                </a:schemeClr>
                <a:prstClr val="white"/>
              </a:duotone>
            </a:blip>
            <a:stretch>
              <a:fillRect/>
            </a:stretch>
          </p:blipFill>
          <p:spPr>
            <a:xfrm>
              <a:off x="6119980" y="5800558"/>
              <a:ext cx="153144" cy="153144"/>
            </a:xfrm>
            <a:prstGeom prst="rect">
              <a:avLst/>
            </a:prstGeom>
          </p:spPr>
        </p:pic>
        <p:pic>
          <p:nvPicPr>
            <p:cNvPr id="349" name="图片 348">
              <a:extLst>
                <a:ext uri="{FF2B5EF4-FFF2-40B4-BE49-F238E27FC236}">
                  <a16:creationId xmlns:a16="http://schemas.microsoft.com/office/drawing/2014/main" id="{B407AC53-E268-6E40-B105-4A9897B35737}"/>
                </a:ext>
              </a:extLst>
            </p:cNvPr>
            <p:cNvPicPr>
              <a:picLocks noChangeAspect="1"/>
            </p:cNvPicPr>
            <p:nvPr/>
          </p:nvPicPr>
          <p:blipFill>
            <a:blip r:embed="rId35">
              <a:duotone>
                <a:schemeClr val="accent1">
                  <a:shade val="45000"/>
                  <a:satMod val="135000"/>
                </a:schemeClr>
                <a:prstClr val="white"/>
              </a:duotone>
            </a:blip>
            <a:stretch>
              <a:fillRect/>
            </a:stretch>
          </p:blipFill>
          <p:spPr>
            <a:xfrm>
              <a:off x="4701396" y="5796281"/>
              <a:ext cx="159462" cy="159462"/>
            </a:xfrm>
            <a:prstGeom prst="rect">
              <a:avLst/>
            </a:prstGeom>
          </p:spPr>
        </p:pic>
        <p:sp>
          <p:nvSpPr>
            <p:cNvPr id="350" name="圆角矩形 349">
              <a:extLst>
                <a:ext uri="{FF2B5EF4-FFF2-40B4-BE49-F238E27FC236}">
                  <a16:creationId xmlns:a16="http://schemas.microsoft.com/office/drawing/2014/main" id="{177AD423-C02B-9F45-A4D9-A5614090E290}"/>
                </a:ext>
              </a:extLst>
            </p:cNvPr>
            <p:cNvSpPr/>
            <p:nvPr/>
          </p:nvSpPr>
          <p:spPr>
            <a:xfrm>
              <a:off x="4941554" y="5851373"/>
              <a:ext cx="311428" cy="45719"/>
            </a:xfrm>
            <a:prstGeom prst="roundRect">
              <a:avLst/>
            </a:prstGeom>
            <a:solidFill>
              <a:srgbClr val="388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51" name="圆角矩形 350">
              <a:extLst>
                <a:ext uri="{FF2B5EF4-FFF2-40B4-BE49-F238E27FC236}">
                  <a16:creationId xmlns:a16="http://schemas.microsoft.com/office/drawing/2014/main" id="{6E884FBB-1A78-9E4F-9303-3D2613779339}"/>
                </a:ext>
              </a:extLst>
            </p:cNvPr>
            <p:cNvSpPr/>
            <p:nvPr/>
          </p:nvSpPr>
          <p:spPr>
            <a:xfrm>
              <a:off x="5246541" y="5851373"/>
              <a:ext cx="790549" cy="4571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52" name="椭圆 351">
              <a:extLst>
                <a:ext uri="{FF2B5EF4-FFF2-40B4-BE49-F238E27FC236}">
                  <a16:creationId xmlns:a16="http://schemas.microsoft.com/office/drawing/2014/main" id="{81D08F3E-434E-B746-93E7-77AFFCDED5C5}"/>
                </a:ext>
              </a:extLst>
            </p:cNvPr>
            <p:cNvSpPr/>
            <p:nvPr/>
          </p:nvSpPr>
          <p:spPr>
            <a:xfrm>
              <a:off x="5184291" y="5807182"/>
              <a:ext cx="134100" cy="1341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grpSp>
        <p:nvGrpSpPr>
          <p:cNvPr id="59" name="组合 58">
            <a:extLst>
              <a:ext uri="{FF2B5EF4-FFF2-40B4-BE49-F238E27FC236}">
                <a16:creationId xmlns:a16="http://schemas.microsoft.com/office/drawing/2014/main" id="{57994214-212C-1849-9D56-2DA63D78E19A}"/>
              </a:ext>
            </a:extLst>
          </p:cNvPr>
          <p:cNvGrpSpPr/>
          <p:nvPr/>
        </p:nvGrpSpPr>
        <p:grpSpPr>
          <a:xfrm>
            <a:off x="9358063" y="3201320"/>
            <a:ext cx="151783" cy="3174017"/>
            <a:chOff x="9529472" y="3358107"/>
            <a:chExt cx="159759" cy="3349653"/>
          </a:xfrm>
        </p:grpSpPr>
        <p:sp>
          <p:nvSpPr>
            <p:cNvPr id="474" name="矩形 473">
              <a:extLst>
                <a:ext uri="{FF2B5EF4-FFF2-40B4-BE49-F238E27FC236}">
                  <a16:creationId xmlns:a16="http://schemas.microsoft.com/office/drawing/2014/main" id="{50FC207C-4240-C540-BC97-E0D503FFB748}"/>
                </a:ext>
              </a:extLst>
            </p:cNvPr>
            <p:cNvSpPr/>
            <p:nvPr/>
          </p:nvSpPr>
          <p:spPr>
            <a:xfrm>
              <a:off x="9529472" y="3358107"/>
              <a:ext cx="159759" cy="3349653"/>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475" name="三角形 474">
              <a:extLst>
                <a:ext uri="{FF2B5EF4-FFF2-40B4-BE49-F238E27FC236}">
                  <a16:creationId xmlns:a16="http://schemas.microsoft.com/office/drawing/2014/main" id="{2B54A769-D7FC-F446-B3C0-46BF7D496030}"/>
                </a:ext>
              </a:extLst>
            </p:cNvPr>
            <p:cNvSpPr/>
            <p:nvPr/>
          </p:nvSpPr>
          <p:spPr>
            <a:xfrm flipV="1">
              <a:off x="9561624" y="6464945"/>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76" name="三角形 475">
              <a:extLst>
                <a:ext uri="{FF2B5EF4-FFF2-40B4-BE49-F238E27FC236}">
                  <a16:creationId xmlns:a16="http://schemas.microsoft.com/office/drawing/2014/main" id="{91D497BB-61FF-6E4E-9B77-39A31E4730FB}"/>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77" name="组合 476">
              <a:extLst>
                <a:ext uri="{FF2B5EF4-FFF2-40B4-BE49-F238E27FC236}">
                  <a16:creationId xmlns:a16="http://schemas.microsoft.com/office/drawing/2014/main" id="{AA411608-F9FA-1C4A-84DB-1D9A7042793D}"/>
                </a:ext>
              </a:extLst>
            </p:cNvPr>
            <p:cNvGrpSpPr/>
            <p:nvPr/>
          </p:nvGrpSpPr>
          <p:grpSpPr>
            <a:xfrm>
              <a:off x="9541882" y="3981382"/>
              <a:ext cx="120416" cy="973325"/>
              <a:chOff x="3310988" y="2606973"/>
              <a:chExt cx="218204" cy="1199212"/>
            </a:xfrm>
          </p:grpSpPr>
          <p:sp>
            <p:nvSpPr>
              <p:cNvPr id="478" name="圆角矩形 477">
                <a:extLst>
                  <a:ext uri="{FF2B5EF4-FFF2-40B4-BE49-F238E27FC236}">
                    <a16:creationId xmlns:a16="http://schemas.microsoft.com/office/drawing/2014/main" id="{4E2622A1-F197-2743-A7CD-ED322840E3F6}"/>
                  </a:ext>
                </a:extLst>
              </p:cNvPr>
              <p:cNvSpPr/>
              <p:nvPr/>
            </p:nvSpPr>
            <p:spPr>
              <a:xfrm>
                <a:off x="3310988" y="2606973"/>
                <a:ext cx="218204" cy="1199212"/>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479" name="直线连接符 478">
                <a:extLst>
                  <a:ext uri="{FF2B5EF4-FFF2-40B4-BE49-F238E27FC236}">
                    <a16:creationId xmlns:a16="http://schemas.microsoft.com/office/drawing/2014/main" id="{A7D6AE78-EC1D-1A45-BA22-730C43BC374D}"/>
                  </a:ext>
                </a:extLst>
              </p:cNvPr>
              <p:cNvCxnSpPr>
                <a:cxnSpLocks/>
              </p:cNvCxnSpPr>
              <p:nvPr/>
            </p:nvCxnSpPr>
            <p:spPr>
              <a:xfrm>
                <a:off x="3355805"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0" name="直线连接符 479">
                <a:extLst>
                  <a:ext uri="{FF2B5EF4-FFF2-40B4-BE49-F238E27FC236}">
                    <a16:creationId xmlns:a16="http://schemas.microsoft.com/office/drawing/2014/main" id="{1807CD4A-BADE-4149-BE1B-B06568D35562}"/>
                  </a:ext>
                </a:extLst>
              </p:cNvPr>
              <p:cNvCxnSpPr>
                <a:cxnSpLocks/>
              </p:cNvCxnSpPr>
              <p:nvPr/>
            </p:nvCxnSpPr>
            <p:spPr>
              <a:xfrm>
                <a:off x="3355805" y="3191776"/>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1" name="直线连接符 480">
                <a:extLst>
                  <a:ext uri="{FF2B5EF4-FFF2-40B4-BE49-F238E27FC236}">
                    <a16:creationId xmlns:a16="http://schemas.microsoft.com/office/drawing/2014/main" id="{3080195E-3450-1B4E-B03C-24869CD4B653}"/>
                  </a:ext>
                </a:extLst>
              </p:cNvPr>
              <p:cNvCxnSpPr>
                <a:cxnSpLocks/>
              </p:cNvCxnSpPr>
              <p:nvPr/>
            </p:nvCxnSpPr>
            <p:spPr>
              <a:xfrm>
                <a:off x="3355805"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grpSp>
        <p:nvGrpSpPr>
          <p:cNvPr id="15" name="组合 14">
            <a:extLst>
              <a:ext uri="{FF2B5EF4-FFF2-40B4-BE49-F238E27FC236}">
                <a16:creationId xmlns:a16="http://schemas.microsoft.com/office/drawing/2014/main" id="{916C087C-534B-754E-A12A-28548AA0A633}"/>
              </a:ext>
            </a:extLst>
          </p:cNvPr>
          <p:cNvGrpSpPr/>
          <p:nvPr/>
        </p:nvGrpSpPr>
        <p:grpSpPr>
          <a:xfrm>
            <a:off x="4183548" y="3448234"/>
            <a:ext cx="5149037" cy="2674527"/>
            <a:chOff x="4109721" y="3532817"/>
            <a:chExt cx="5419600" cy="2815064"/>
          </a:xfrm>
        </p:grpSpPr>
        <p:grpSp>
          <p:nvGrpSpPr>
            <p:cNvPr id="691" name="组合 690">
              <a:extLst>
                <a:ext uri="{FF2B5EF4-FFF2-40B4-BE49-F238E27FC236}">
                  <a16:creationId xmlns:a16="http://schemas.microsoft.com/office/drawing/2014/main" id="{5D6367A0-202A-7D41-9F8B-0713A24BC6E8}"/>
                </a:ext>
              </a:extLst>
            </p:cNvPr>
            <p:cNvGrpSpPr/>
            <p:nvPr/>
          </p:nvGrpSpPr>
          <p:grpSpPr>
            <a:xfrm>
              <a:off x="4109721" y="3766816"/>
              <a:ext cx="1152166" cy="1930121"/>
              <a:chOff x="1417217" y="2091779"/>
              <a:chExt cx="1152166" cy="1930121"/>
            </a:xfrm>
          </p:grpSpPr>
          <p:sp>
            <p:nvSpPr>
              <p:cNvPr id="692" name="文本框 691">
                <a:extLst>
                  <a:ext uri="{FF2B5EF4-FFF2-40B4-BE49-F238E27FC236}">
                    <a16:creationId xmlns:a16="http://schemas.microsoft.com/office/drawing/2014/main" id="{A2CBA5EA-F7DC-F14F-B4F2-8B2300B17151}"/>
                  </a:ext>
                </a:extLst>
              </p:cNvPr>
              <p:cNvSpPr txBox="1"/>
              <p:nvPr/>
            </p:nvSpPr>
            <p:spPr>
              <a:xfrm>
                <a:off x="1417217" y="2091779"/>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1.</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3" name="文本框 692">
                <a:extLst>
                  <a:ext uri="{FF2B5EF4-FFF2-40B4-BE49-F238E27FC236}">
                    <a16:creationId xmlns:a16="http://schemas.microsoft.com/office/drawing/2014/main" id="{5F02EB62-4872-0A47-8EBF-58F46317DD12}"/>
                  </a:ext>
                </a:extLst>
              </p:cNvPr>
              <p:cNvSpPr txBox="1"/>
              <p:nvPr/>
            </p:nvSpPr>
            <p:spPr>
              <a:xfrm>
                <a:off x="1422849" y="2343324"/>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2.</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4" name="文本框 693">
                <a:extLst>
                  <a:ext uri="{FF2B5EF4-FFF2-40B4-BE49-F238E27FC236}">
                    <a16:creationId xmlns:a16="http://schemas.microsoft.com/office/drawing/2014/main" id="{21D7090C-842A-FF4D-9C23-13D3C96806C3}"/>
                  </a:ext>
                </a:extLst>
              </p:cNvPr>
              <p:cNvSpPr txBox="1"/>
              <p:nvPr/>
            </p:nvSpPr>
            <p:spPr>
              <a:xfrm>
                <a:off x="1422849" y="2584832"/>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3.</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5" name="文本框 694">
                <a:extLst>
                  <a:ext uri="{FF2B5EF4-FFF2-40B4-BE49-F238E27FC236}">
                    <a16:creationId xmlns:a16="http://schemas.microsoft.com/office/drawing/2014/main" id="{6C68D493-F40D-A146-BBA3-2E1CB183A51E}"/>
                  </a:ext>
                </a:extLst>
              </p:cNvPr>
              <p:cNvSpPr txBox="1"/>
              <p:nvPr/>
            </p:nvSpPr>
            <p:spPr>
              <a:xfrm>
                <a:off x="1422062" y="2825747"/>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4.</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6" name="文本框 695">
                <a:extLst>
                  <a:ext uri="{FF2B5EF4-FFF2-40B4-BE49-F238E27FC236}">
                    <a16:creationId xmlns:a16="http://schemas.microsoft.com/office/drawing/2014/main" id="{CE979989-B3F7-E542-B211-BF4A7F822A04}"/>
                  </a:ext>
                </a:extLst>
              </p:cNvPr>
              <p:cNvSpPr txBox="1"/>
              <p:nvPr/>
            </p:nvSpPr>
            <p:spPr>
              <a:xfrm>
                <a:off x="1422062" y="3071616"/>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5.</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7" name="文本框 696">
                <a:extLst>
                  <a:ext uri="{FF2B5EF4-FFF2-40B4-BE49-F238E27FC236}">
                    <a16:creationId xmlns:a16="http://schemas.microsoft.com/office/drawing/2014/main" id="{381B0ADC-40ED-0349-96BF-3A0B8C703207}"/>
                  </a:ext>
                </a:extLst>
              </p:cNvPr>
              <p:cNvSpPr txBox="1"/>
              <p:nvPr/>
            </p:nvSpPr>
            <p:spPr>
              <a:xfrm>
                <a:off x="1420510" y="3318867"/>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6.</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8" name="文本框 697">
                <a:extLst>
                  <a:ext uri="{FF2B5EF4-FFF2-40B4-BE49-F238E27FC236}">
                    <a16:creationId xmlns:a16="http://schemas.microsoft.com/office/drawing/2014/main" id="{99DB1771-A750-AB46-BCCF-B7DABABB3358}"/>
                  </a:ext>
                </a:extLst>
              </p:cNvPr>
              <p:cNvSpPr txBox="1"/>
              <p:nvPr/>
            </p:nvSpPr>
            <p:spPr>
              <a:xfrm>
                <a:off x="1417217" y="3548047"/>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7.</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9" name="文本框 698">
                <a:extLst>
                  <a:ext uri="{FF2B5EF4-FFF2-40B4-BE49-F238E27FC236}">
                    <a16:creationId xmlns:a16="http://schemas.microsoft.com/office/drawing/2014/main" id="{23E80A2D-F3C8-3848-8184-1220367195DB}"/>
                  </a:ext>
                </a:extLst>
              </p:cNvPr>
              <p:cNvSpPr txBox="1"/>
              <p:nvPr/>
            </p:nvSpPr>
            <p:spPr>
              <a:xfrm>
                <a:off x="1426596" y="3786227"/>
                <a:ext cx="290543" cy="235673"/>
              </a:xfrm>
              <a:prstGeom prst="rect">
                <a:avLst/>
              </a:prstGeom>
              <a:noFill/>
            </p:spPr>
            <p:txBody>
              <a:bodyPr wrap="none" rtlCol="0">
                <a:spAutoFit/>
              </a:bodyPr>
              <a:lstStyle/>
              <a:p>
                <a:r>
                  <a:rPr kumimoji="1" lang="en-US" altLang="zh-CN" sz="855" dirty="0">
                    <a:solidFill>
                      <a:schemeClr val="tx1">
                        <a:lumMod val="75000"/>
                        <a:lumOff val="25000"/>
                      </a:schemeClr>
                    </a:solidFill>
                    <a:latin typeface="Arial" panose="020B0604020202020204" pitchFamily="34" charset="0"/>
                    <a:cs typeface="Arial" panose="020B0604020202020204" pitchFamily="34" charset="0"/>
                  </a:rPr>
                  <a:t>8.</a:t>
                </a:r>
                <a:endParaRPr kumimoji="1" lang="zh-CN" altLang="en-US" sz="855"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700" name="组合 699">
                <a:extLst>
                  <a:ext uri="{FF2B5EF4-FFF2-40B4-BE49-F238E27FC236}">
                    <a16:creationId xmlns:a16="http://schemas.microsoft.com/office/drawing/2014/main" id="{19269664-129A-8B49-8FC2-E9009CE72954}"/>
                  </a:ext>
                </a:extLst>
              </p:cNvPr>
              <p:cNvGrpSpPr/>
              <p:nvPr/>
            </p:nvGrpSpPr>
            <p:grpSpPr>
              <a:xfrm>
                <a:off x="1705383" y="2122841"/>
                <a:ext cx="864000" cy="1892591"/>
                <a:chOff x="1705383" y="2122841"/>
                <a:chExt cx="864000" cy="1892591"/>
              </a:xfrm>
            </p:grpSpPr>
            <p:sp>
              <p:nvSpPr>
                <p:cNvPr id="701" name="矩形 700">
                  <a:extLst>
                    <a:ext uri="{FF2B5EF4-FFF2-40B4-BE49-F238E27FC236}">
                      <a16:creationId xmlns:a16="http://schemas.microsoft.com/office/drawing/2014/main" id="{A8A1798D-6827-384D-83FD-122AFFFA191D}"/>
                    </a:ext>
                  </a:extLst>
                </p:cNvPr>
                <p:cNvSpPr/>
                <p:nvPr/>
              </p:nvSpPr>
              <p:spPr>
                <a:xfrm>
                  <a:off x="1705383" y="2122841"/>
                  <a:ext cx="864000" cy="180000"/>
                </a:xfrm>
                <a:prstGeom prst="rect">
                  <a:avLst/>
                </a:prstGeom>
                <a:solidFill>
                  <a:schemeClr val="bg1">
                    <a:lumMod val="9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2" name="矩形 701">
                  <a:extLst>
                    <a:ext uri="{FF2B5EF4-FFF2-40B4-BE49-F238E27FC236}">
                      <a16:creationId xmlns:a16="http://schemas.microsoft.com/office/drawing/2014/main" id="{9F102C0A-FD7C-5F44-AA79-5D6C0B8197F2}"/>
                    </a:ext>
                  </a:extLst>
                </p:cNvPr>
                <p:cNvSpPr/>
                <p:nvPr/>
              </p:nvSpPr>
              <p:spPr>
                <a:xfrm>
                  <a:off x="1705383" y="2364349"/>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3" name="矩形 702">
                  <a:extLst>
                    <a:ext uri="{FF2B5EF4-FFF2-40B4-BE49-F238E27FC236}">
                      <a16:creationId xmlns:a16="http://schemas.microsoft.com/office/drawing/2014/main" id="{D856EB02-AAD8-4846-B8FB-5B4A4BB0E1EA}"/>
                    </a:ext>
                  </a:extLst>
                </p:cNvPr>
                <p:cNvSpPr/>
                <p:nvPr/>
              </p:nvSpPr>
              <p:spPr>
                <a:xfrm>
                  <a:off x="1705383" y="2605857"/>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4" name="矩形 703">
                  <a:extLst>
                    <a:ext uri="{FF2B5EF4-FFF2-40B4-BE49-F238E27FC236}">
                      <a16:creationId xmlns:a16="http://schemas.microsoft.com/office/drawing/2014/main" id="{DB4F76CC-9811-164C-8BE4-8E68B5AEC1A8}"/>
                    </a:ext>
                  </a:extLst>
                </p:cNvPr>
                <p:cNvSpPr/>
                <p:nvPr/>
              </p:nvSpPr>
              <p:spPr>
                <a:xfrm>
                  <a:off x="1705383" y="2847365"/>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5" name="矩形 704">
                  <a:extLst>
                    <a:ext uri="{FF2B5EF4-FFF2-40B4-BE49-F238E27FC236}">
                      <a16:creationId xmlns:a16="http://schemas.microsoft.com/office/drawing/2014/main" id="{CFC210D7-6502-8940-BB7B-446BD7FB7C54}"/>
                    </a:ext>
                  </a:extLst>
                </p:cNvPr>
                <p:cNvSpPr/>
                <p:nvPr/>
              </p:nvSpPr>
              <p:spPr>
                <a:xfrm>
                  <a:off x="1705383" y="3088873"/>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6" name="矩形 705">
                  <a:extLst>
                    <a:ext uri="{FF2B5EF4-FFF2-40B4-BE49-F238E27FC236}">
                      <a16:creationId xmlns:a16="http://schemas.microsoft.com/office/drawing/2014/main" id="{F00B1F69-B6D2-7142-95B9-D6F30AFB3A77}"/>
                    </a:ext>
                  </a:extLst>
                </p:cNvPr>
                <p:cNvSpPr/>
                <p:nvPr/>
              </p:nvSpPr>
              <p:spPr>
                <a:xfrm>
                  <a:off x="1705383" y="3330381"/>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7" name="矩形 706">
                  <a:extLst>
                    <a:ext uri="{FF2B5EF4-FFF2-40B4-BE49-F238E27FC236}">
                      <a16:creationId xmlns:a16="http://schemas.microsoft.com/office/drawing/2014/main" id="{535EF3B6-286B-DD40-B314-CD8F5DB63280}"/>
                    </a:ext>
                  </a:extLst>
                </p:cNvPr>
                <p:cNvSpPr/>
                <p:nvPr/>
              </p:nvSpPr>
              <p:spPr>
                <a:xfrm>
                  <a:off x="1705383" y="3571889"/>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8" name="矩形 707">
                  <a:extLst>
                    <a:ext uri="{FF2B5EF4-FFF2-40B4-BE49-F238E27FC236}">
                      <a16:creationId xmlns:a16="http://schemas.microsoft.com/office/drawing/2014/main" id="{61B0BE29-FFAD-564F-AD39-9A4348FE782B}"/>
                    </a:ext>
                  </a:extLst>
                </p:cNvPr>
                <p:cNvSpPr/>
                <p:nvPr/>
              </p:nvSpPr>
              <p:spPr>
                <a:xfrm>
                  <a:off x="1705383" y="3813394"/>
                  <a:ext cx="864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09" name="矩形 708">
                  <a:extLst>
                    <a:ext uri="{FF2B5EF4-FFF2-40B4-BE49-F238E27FC236}">
                      <a16:creationId xmlns:a16="http://schemas.microsoft.com/office/drawing/2014/main" id="{8BB59F5C-14F3-8549-9531-BF9DD3BDFB71}"/>
                    </a:ext>
                  </a:extLst>
                </p:cNvPr>
                <p:cNvSpPr/>
                <p:nvPr/>
              </p:nvSpPr>
              <p:spPr>
                <a:xfrm>
                  <a:off x="1727120" y="2354876"/>
                  <a:ext cx="462641" cy="204898"/>
                </a:xfrm>
                <a:prstGeom prst="rect">
                  <a:avLst/>
                </a:prstGeom>
              </p:spPr>
              <p:txBody>
                <a:bodyPr wrap="non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苦参碱</a:t>
                  </a:r>
                </a:p>
              </p:txBody>
            </p:sp>
            <p:sp>
              <p:nvSpPr>
                <p:cNvPr id="710" name="矩形 709">
                  <a:extLst>
                    <a:ext uri="{FF2B5EF4-FFF2-40B4-BE49-F238E27FC236}">
                      <a16:creationId xmlns:a16="http://schemas.microsoft.com/office/drawing/2014/main" id="{BDDD692C-DBCD-5A49-B5DB-97EEA09DBB08}"/>
                    </a:ext>
                  </a:extLst>
                </p:cNvPr>
                <p:cNvSpPr/>
                <p:nvPr/>
              </p:nvSpPr>
              <p:spPr>
                <a:xfrm>
                  <a:off x="1720306" y="2598856"/>
                  <a:ext cx="800219" cy="204898"/>
                </a:xfrm>
                <a:prstGeom prst="rect">
                  <a:avLst/>
                </a:prstGeom>
              </p:spPr>
              <p:txBody>
                <a:bodyPr wrap="squar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三叶豆紫檀苷</a:t>
                  </a:r>
                </a:p>
              </p:txBody>
            </p:sp>
            <p:sp>
              <p:nvSpPr>
                <p:cNvPr id="711" name="矩形 710">
                  <a:extLst>
                    <a:ext uri="{FF2B5EF4-FFF2-40B4-BE49-F238E27FC236}">
                      <a16:creationId xmlns:a16="http://schemas.microsoft.com/office/drawing/2014/main" id="{594C9C9B-2272-0647-8411-8AF0BCD19317}"/>
                    </a:ext>
                  </a:extLst>
                </p:cNvPr>
                <p:cNvSpPr/>
                <p:nvPr/>
              </p:nvSpPr>
              <p:spPr>
                <a:xfrm>
                  <a:off x="1720306" y="2835236"/>
                  <a:ext cx="552064" cy="204898"/>
                </a:xfrm>
                <a:prstGeom prst="rect">
                  <a:avLst/>
                </a:prstGeom>
              </p:spPr>
              <p:txBody>
                <a:bodyPr wrap="non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金雀花碱</a:t>
                  </a:r>
                </a:p>
              </p:txBody>
            </p:sp>
            <p:sp>
              <p:nvSpPr>
                <p:cNvPr id="712" name="矩形 711">
                  <a:extLst>
                    <a:ext uri="{FF2B5EF4-FFF2-40B4-BE49-F238E27FC236}">
                      <a16:creationId xmlns:a16="http://schemas.microsoft.com/office/drawing/2014/main" id="{8F0D9F79-7BA1-7F41-B4DD-96DD912A7F87}"/>
                    </a:ext>
                  </a:extLst>
                </p:cNvPr>
                <p:cNvSpPr/>
                <p:nvPr/>
              </p:nvSpPr>
              <p:spPr>
                <a:xfrm>
                  <a:off x="1719496" y="3088433"/>
                  <a:ext cx="462641" cy="204898"/>
                </a:xfrm>
                <a:prstGeom prst="rect">
                  <a:avLst/>
                </a:prstGeom>
              </p:spPr>
              <p:txBody>
                <a:bodyPr wrap="non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槐果碱</a:t>
                  </a:r>
                </a:p>
              </p:txBody>
            </p:sp>
            <p:sp>
              <p:nvSpPr>
                <p:cNvPr id="713" name="矩形 712">
                  <a:extLst>
                    <a:ext uri="{FF2B5EF4-FFF2-40B4-BE49-F238E27FC236}">
                      <a16:creationId xmlns:a16="http://schemas.microsoft.com/office/drawing/2014/main" id="{4F38E095-85E4-BE4A-88A4-D5916E0FCDD5}"/>
                    </a:ext>
                  </a:extLst>
                </p:cNvPr>
                <p:cNvSpPr/>
                <p:nvPr/>
              </p:nvSpPr>
              <p:spPr>
                <a:xfrm>
                  <a:off x="1705383" y="3341630"/>
                  <a:ext cx="641487" cy="204898"/>
                </a:xfrm>
                <a:prstGeom prst="rect">
                  <a:avLst/>
                </a:prstGeom>
              </p:spPr>
              <p:txBody>
                <a:bodyPr wrap="non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氧化槐果碱</a:t>
                  </a:r>
                </a:p>
              </p:txBody>
            </p:sp>
            <p:sp>
              <p:nvSpPr>
                <p:cNvPr id="714" name="矩形 713">
                  <a:extLst>
                    <a:ext uri="{FF2B5EF4-FFF2-40B4-BE49-F238E27FC236}">
                      <a16:creationId xmlns:a16="http://schemas.microsoft.com/office/drawing/2014/main" id="{7D425DE2-5AF1-9D43-8C72-F3CDB641F167}"/>
                    </a:ext>
                  </a:extLst>
                </p:cNvPr>
                <p:cNvSpPr/>
                <p:nvPr/>
              </p:nvSpPr>
              <p:spPr>
                <a:xfrm>
                  <a:off x="1720168" y="3577921"/>
                  <a:ext cx="462641" cy="204898"/>
                </a:xfrm>
                <a:prstGeom prst="rect">
                  <a:avLst/>
                </a:prstGeom>
              </p:spPr>
              <p:txBody>
                <a:bodyPr wrap="non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马卡因</a:t>
                  </a:r>
                </a:p>
              </p:txBody>
            </p:sp>
            <p:sp>
              <p:nvSpPr>
                <p:cNvPr id="715" name="矩形 714">
                  <a:extLst>
                    <a:ext uri="{FF2B5EF4-FFF2-40B4-BE49-F238E27FC236}">
                      <a16:creationId xmlns:a16="http://schemas.microsoft.com/office/drawing/2014/main" id="{B3FDC3C9-42FA-6345-A263-BD1CDC7A7B3F}"/>
                    </a:ext>
                  </a:extLst>
                </p:cNvPr>
                <p:cNvSpPr/>
                <p:nvPr/>
              </p:nvSpPr>
              <p:spPr>
                <a:xfrm>
                  <a:off x="1717308" y="3810534"/>
                  <a:ext cx="552064" cy="204898"/>
                </a:xfrm>
                <a:prstGeom prst="rect">
                  <a:avLst/>
                </a:prstGeom>
              </p:spPr>
              <p:txBody>
                <a:bodyPr wrap="none">
                  <a:spAutoFit/>
                </a:bodyPr>
                <a:lstStyle/>
                <a:p>
                  <a:r>
                    <a:rPr lang="zh-CN" altLang="en-US" sz="665" dirty="0">
                      <a:solidFill>
                        <a:schemeClr val="bg2">
                          <a:lumMod val="10000"/>
                        </a:schemeClr>
                      </a:solidFill>
                      <a:latin typeface="Microsoft YaHei" panose="020B0503020204020204" pitchFamily="34" charset="-122"/>
                      <a:ea typeface="Microsoft YaHei" panose="020B0503020204020204" pitchFamily="34" charset="-122"/>
                    </a:rPr>
                    <a:t>山豆根酮</a:t>
                  </a:r>
                </a:p>
              </p:txBody>
            </p:sp>
          </p:grpSp>
        </p:grpSp>
        <p:grpSp>
          <p:nvGrpSpPr>
            <p:cNvPr id="716" name="组合 715">
              <a:extLst>
                <a:ext uri="{FF2B5EF4-FFF2-40B4-BE49-F238E27FC236}">
                  <a16:creationId xmlns:a16="http://schemas.microsoft.com/office/drawing/2014/main" id="{158D6EE1-5A8A-0E40-894B-9C5BB3E2CD8C}"/>
                </a:ext>
              </a:extLst>
            </p:cNvPr>
            <p:cNvGrpSpPr/>
            <p:nvPr/>
          </p:nvGrpSpPr>
          <p:grpSpPr>
            <a:xfrm>
              <a:off x="5506413" y="3794286"/>
              <a:ext cx="827232" cy="1890785"/>
              <a:chOff x="2813909" y="2119249"/>
              <a:chExt cx="827232" cy="1890785"/>
            </a:xfrm>
          </p:grpSpPr>
          <p:sp>
            <p:nvSpPr>
              <p:cNvPr id="717" name="矩形 716">
                <a:extLst>
                  <a:ext uri="{FF2B5EF4-FFF2-40B4-BE49-F238E27FC236}">
                    <a16:creationId xmlns:a16="http://schemas.microsoft.com/office/drawing/2014/main" id="{5BD0208E-7611-E748-8F92-2CF315D7F51C}"/>
                  </a:ext>
                </a:extLst>
              </p:cNvPr>
              <p:cNvSpPr/>
              <p:nvPr/>
            </p:nvSpPr>
            <p:spPr>
              <a:xfrm>
                <a:off x="2815742" y="2119249"/>
                <a:ext cx="756000" cy="180000"/>
              </a:xfrm>
              <a:prstGeom prst="rect">
                <a:avLst/>
              </a:prstGeom>
              <a:solidFill>
                <a:schemeClr val="bg1">
                  <a:lumMod val="9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18" name="矩形 717">
                <a:extLst>
                  <a:ext uri="{FF2B5EF4-FFF2-40B4-BE49-F238E27FC236}">
                    <a16:creationId xmlns:a16="http://schemas.microsoft.com/office/drawing/2014/main" id="{D0F8FF02-5322-D741-BFB4-8F9AB2198984}"/>
                  </a:ext>
                </a:extLst>
              </p:cNvPr>
              <p:cNvSpPr/>
              <p:nvPr/>
            </p:nvSpPr>
            <p:spPr>
              <a:xfrm>
                <a:off x="2815742" y="2360757"/>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19" name="矩形 718">
                <a:extLst>
                  <a:ext uri="{FF2B5EF4-FFF2-40B4-BE49-F238E27FC236}">
                    <a16:creationId xmlns:a16="http://schemas.microsoft.com/office/drawing/2014/main" id="{FECF1E26-5096-0D40-9B6E-69CA8C3B1B72}"/>
                  </a:ext>
                </a:extLst>
              </p:cNvPr>
              <p:cNvSpPr/>
              <p:nvPr/>
            </p:nvSpPr>
            <p:spPr>
              <a:xfrm>
                <a:off x="2815742" y="2602265"/>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20" name="矩形 719">
                <a:extLst>
                  <a:ext uri="{FF2B5EF4-FFF2-40B4-BE49-F238E27FC236}">
                    <a16:creationId xmlns:a16="http://schemas.microsoft.com/office/drawing/2014/main" id="{E3AD34A6-6B9A-4A4D-9CBF-C7FFF219C2F3}"/>
                  </a:ext>
                </a:extLst>
              </p:cNvPr>
              <p:cNvSpPr/>
              <p:nvPr/>
            </p:nvSpPr>
            <p:spPr>
              <a:xfrm>
                <a:off x="2815742" y="2843773"/>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21" name="矩形 720">
                <a:extLst>
                  <a:ext uri="{FF2B5EF4-FFF2-40B4-BE49-F238E27FC236}">
                    <a16:creationId xmlns:a16="http://schemas.microsoft.com/office/drawing/2014/main" id="{5FC3E799-8001-434A-A24C-BE0B67058A66}"/>
                  </a:ext>
                </a:extLst>
              </p:cNvPr>
              <p:cNvSpPr/>
              <p:nvPr/>
            </p:nvSpPr>
            <p:spPr>
              <a:xfrm>
                <a:off x="2815742" y="3085281"/>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22" name="矩形 721">
                <a:extLst>
                  <a:ext uri="{FF2B5EF4-FFF2-40B4-BE49-F238E27FC236}">
                    <a16:creationId xmlns:a16="http://schemas.microsoft.com/office/drawing/2014/main" id="{D9C098E7-AC27-1944-836E-DC5E3D5CA3C8}"/>
                  </a:ext>
                </a:extLst>
              </p:cNvPr>
              <p:cNvSpPr/>
              <p:nvPr/>
            </p:nvSpPr>
            <p:spPr>
              <a:xfrm>
                <a:off x="2815742" y="3326789"/>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23" name="矩形 722">
                <a:extLst>
                  <a:ext uri="{FF2B5EF4-FFF2-40B4-BE49-F238E27FC236}">
                    <a16:creationId xmlns:a16="http://schemas.microsoft.com/office/drawing/2014/main" id="{4CCF2FC8-F6EE-A740-8F70-D4EA77674361}"/>
                  </a:ext>
                </a:extLst>
              </p:cNvPr>
              <p:cNvSpPr/>
              <p:nvPr/>
            </p:nvSpPr>
            <p:spPr>
              <a:xfrm>
                <a:off x="2815742" y="3568297"/>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24" name="矩形 723">
                <a:extLst>
                  <a:ext uri="{FF2B5EF4-FFF2-40B4-BE49-F238E27FC236}">
                    <a16:creationId xmlns:a16="http://schemas.microsoft.com/office/drawing/2014/main" id="{4C0E0DC5-A3E2-9C44-8FBC-5F3933D3D85E}"/>
                  </a:ext>
                </a:extLst>
              </p:cNvPr>
              <p:cNvSpPr/>
              <p:nvPr/>
            </p:nvSpPr>
            <p:spPr>
              <a:xfrm>
                <a:off x="2815742" y="3809802"/>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25" name="矩形 724">
                <a:extLst>
                  <a:ext uri="{FF2B5EF4-FFF2-40B4-BE49-F238E27FC236}">
                    <a16:creationId xmlns:a16="http://schemas.microsoft.com/office/drawing/2014/main" id="{F1F23E0E-94FB-FF4C-8D8A-3722E807539C}"/>
                  </a:ext>
                </a:extLst>
              </p:cNvPr>
              <p:cNvSpPr/>
              <p:nvPr/>
            </p:nvSpPr>
            <p:spPr>
              <a:xfrm>
                <a:off x="2818126" y="2368203"/>
                <a:ext cx="484428" cy="204898"/>
              </a:xfrm>
              <a:prstGeom prst="rect">
                <a:avLst/>
              </a:prstGeom>
            </p:spPr>
            <p:txBody>
              <a:bodyPr wrap="square">
                <a:spAutoFit/>
              </a:bodyPr>
              <a:lstStyle/>
              <a:p>
                <a:pPr algn="ctr" fontAlgn="ctr"/>
                <a:r>
                  <a:rPr lang="en" altLang="zh-CN" sz="665" i="1" dirty="0" err="1">
                    <a:solidFill>
                      <a:srgbClr val="000000"/>
                    </a:solidFill>
                    <a:latin typeface="Calibri" panose="020F0502020204030204" pitchFamily="34" charset="0"/>
                    <a:ea typeface="Microsoft YaHei" panose="020B0503020204020204" pitchFamily="34" charset="-122"/>
                    <a:cs typeface="Calibri" panose="020F0502020204030204" pitchFamily="34" charset="0"/>
                  </a:rPr>
                  <a:t>Matrine</a:t>
                </a:r>
                <a:endParaRPr lang="en" altLang="zh-CN" sz="665" i="1" dirty="0">
                  <a:solidFill>
                    <a:srgbClr val="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26" name="矩形 725">
                <a:extLst>
                  <a:ext uri="{FF2B5EF4-FFF2-40B4-BE49-F238E27FC236}">
                    <a16:creationId xmlns:a16="http://schemas.microsoft.com/office/drawing/2014/main" id="{BF8E2EE8-BC59-ED47-ABF1-FA20A21CC0E7}"/>
                  </a:ext>
                </a:extLst>
              </p:cNvPr>
              <p:cNvSpPr/>
              <p:nvPr/>
            </p:nvSpPr>
            <p:spPr>
              <a:xfrm>
                <a:off x="2813909" y="2607692"/>
                <a:ext cx="767472" cy="204898"/>
              </a:xfrm>
              <a:prstGeom prst="rect">
                <a:avLst/>
              </a:prstGeom>
            </p:spPr>
            <p:txBody>
              <a:bodyPr wrap="square">
                <a:spAutoFit/>
              </a:bodyPr>
              <a:lstStyle/>
              <a:p>
                <a:r>
                  <a:rPr lang="en" altLang="zh-CN" sz="665" i="1" dirty="0">
                    <a:solidFill>
                      <a:schemeClr val="bg2">
                        <a:lumMod val="10000"/>
                      </a:schemeClr>
                    </a:solidFill>
                    <a:latin typeface="Calibri" panose="020F0502020204030204" pitchFamily="34" charset="0"/>
                    <a:ea typeface="Microsoft YaHei" panose="020B0503020204020204" pitchFamily="34" charset="-122"/>
                    <a:cs typeface="Calibri" panose="020F0502020204030204" pitchFamily="34" charset="0"/>
                  </a:rPr>
                  <a:t>Trifolirhizin</a:t>
                </a:r>
              </a:p>
            </p:txBody>
          </p:sp>
          <p:sp>
            <p:nvSpPr>
              <p:cNvPr id="727" name="矩形 726">
                <a:extLst>
                  <a:ext uri="{FF2B5EF4-FFF2-40B4-BE49-F238E27FC236}">
                    <a16:creationId xmlns:a16="http://schemas.microsoft.com/office/drawing/2014/main" id="{5A9C5BB5-4676-6249-B668-905755E3686A}"/>
                  </a:ext>
                </a:extLst>
              </p:cNvPr>
              <p:cNvSpPr/>
              <p:nvPr/>
            </p:nvSpPr>
            <p:spPr>
              <a:xfrm>
                <a:off x="2823887" y="2847179"/>
                <a:ext cx="476138" cy="204898"/>
              </a:xfrm>
              <a:prstGeom prst="rect">
                <a:avLst/>
              </a:prstGeom>
            </p:spPr>
            <p:txBody>
              <a:bodyPr wrap="none">
                <a:spAutoFit/>
              </a:bodyPr>
              <a:lstStyle/>
              <a:p>
                <a:pPr algn="ctr" fontAlgn="ctr"/>
                <a:r>
                  <a:rPr lang="en" altLang="zh-CN" sz="665" i="1" dirty="0" err="1">
                    <a:solidFill>
                      <a:srgbClr val="000000"/>
                    </a:solidFill>
                    <a:latin typeface="Calibri" panose="020F0502020204030204" pitchFamily="34" charset="0"/>
                    <a:cs typeface="Calibri" panose="020F0502020204030204" pitchFamily="34" charset="0"/>
                  </a:rPr>
                  <a:t>Cytisine</a:t>
                </a:r>
                <a:endParaRPr lang="en" altLang="zh-CN" sz="665" i="1" dirty="0">
                  <a:solidFill>
                    <a:srgbClr val="000000"/>
                  </a:solidFill>
                  <a:latin typeface="Calibri" panose="020F0502020204030204" pitchFamily="34" charset="0"/>
                  <a:cs typeface="Calibri" panose="020F0502020204030204" pitchFamily="34" charset="0"/>
                </a:endParaRPr>
              </a:p>
            </p:txBody>
          </p:sp>
          <p:sp>
            <p:nvSpPr>
              <p:cNvPr id="728" name="矩形 727">
                <a:extLst>
                  <a:ext uri="{FF2B5EF4-FFF2-40B4-BE49-F238E27FC236}">
                    <a16:creationId xmlns:a16="http://schemas.microsoft.com/office/drawing/2014/main" id="{3D3E8E7A-0552-5743-9AE8-91F9F154F20F}"/>
                  </a:ext>
                </a:extLst>
              </p:cNvPr>
              <p:cNvSpPr/>
              <p:nvPr/>
            </p:nvSpPr>
            <p:spPr>
              <a:xfrm>
                <a:off x="2829113" y="3086668"/>
                <a:ext cx="683668" cy="204898"/>
              </a:xfrm>
              <a:prstGeom prst="rect">
                <a:avLst/>
              </a:prstGeom>
            </p:spPr>
            <p:txBody>
              <a:bodyPr wrap="none">
                <a:spAutoFit/>
              </a:bodyPr>
              <a:lstStyle/>
              <a:p>
                <a:pPr algn="ctr" fontAlgn="ctr"/>
                <a:r>
                  <a:rPr lang="en" altLang="zh-CN" sz="665" i="1" dirty="0" err="1">
                    <a:solidFill>
                      <a:srgbClr val="000000"/>
                    </a:solidFill>
                    <a:latin typeface="Calibri" panose="020F0502020204030204" pitchFamily="34" charset="0"/>
                    <a:cs typeface="Calibri" panose="020F0502020204030204" pitchFamily="34" charset="0"/>
                  </a:rPr>
                  <a:t>Sophocarpine</a:t>
                </a:r>
                <a:endParaRPr lang="en" altLang="zh-CN" sz="665" i="1" dirty="0">
                  <a:solidFill>
                    <a:srgbClr val="000000"/>
                  </a:solidFill>
                  <a:latin typeface="Calibri" panose="020F0502020204030204" pitchFamily="34" charset="0"/>
                  <a:cs typeface="Calibri" panose="020F0502020204030204" pitchFamily="34" charset="0"/>
                </a:endParaRPr>
              </a:p>
            </p:txBody>
          </p:sp>
          <p:sp>
            <p:nvSpPr>
              <p:cNvPr id="729" name="矩形 728">
                <a:extLst>
                  <a:ext uri="{FF2B5EF4-FFF2-40B4-BE49-F238E27FC236}">
                    <a16:creationId xmlns:a16="http://schemas.microsoft.com/office/drawing/2014/main" id="{BFBDF72F-3649-AE48-8A90-B9A9FCEE4A9C}"/>
                  </a:ext>
                </a:extLst>
              </p:cNvPr>
              <p:cNvSpPr/>
              <p:nvPr/>
            </p:nvSpPr>
            <p:spPr>
              <a:xfrm>
                <a:off x="2824181" y="3326157"/>
                <a:ext cx="816960" cy="204898"/>
              </a:xfrm>
              <a:prstGeom prst="rect">
                <a:avLst/>
              </a:prstGeom>
            </p:spPr>
            <p:txBody>
              <a:bodyPr wrap="none">
                <a:spAutoFit/>
              </a:bodyPr>
              <a:lstStyle/>
              <a:p>
                <a:pPr algn="ctr" fontAlgn="ctr"/>
                <a:r>
                  <a:rPr lang="en" altLang="zh-CN" sz="665" i="1" dirty="0" err="1">
                    <a:solidFill>
                      <a:srgbClr val="000000"/>
                    </a:solidFill>
                    <a:latin typeface="Calibri" panose="020F0502020204030204" pitchFamily="34" charset="0"/>
                    <a:cs typeface="Calibri" panose="020F0502020204030204" pitchFamily="34" charset="0"/>
                  </a:rPr>
                  <a:t>Oxysophocarpine</a:t>
                </a:r>
                <a:endParaRPr lang="en" altLang="zh-CN" sz="665" i="1" dirty="0">
                  <a:solidFill>
                    <a:srgbClr val="000000"/>
                  </a:solidFill>
                  <a:latin typeface="Calibri" panose="020F0502020204030204" pitchFamily="34" charset="0"/>
                  <a:cs typeface="Calibri" panose="020F0502020204030204" pitchFamily="34" charset="0"/>
                </a:endParaRPr>
              </a:p>
            </p:txBody>
          </p:sp>
          <p:sp>
            <p:nvSpPr>
              <p:cNvPr id="730" name="矩形 729">
                <a:extLst>
                  <a:ext uri="{FF2B5EF4-FFF2-40B4-BE49-F238E27FC236}">
                    <a16:creationId xmlns:a16="http://schemas.microsoft.com/office/drawing/2014/main" id="{7C123100-5CC5-6645-B1C2-7CAB482BB8AA}"/>
                  </a:ext>
                </a:extLst>
              </p:cNvPr>
              <p:cNvSpPr/>
              <p:nvPr/>
            </p:nvSpPr>
            <p:spPr>
              <a:xfrm>
                <a:off x="2828754" y="3572927"/>
                <a:ext cx="570623" cy="204898"/>
              </a:xfrm>
              <a:prstGeom prst="rect">
                <a:avLst/>
              </a:prstGeom>
            </p:spPr>
            <p:txBody>
              <a:bodyPr wrap="none">
                <a:spAutoFit/>
              </a:bodyPr>
              <a:lstStyle/>
              <a:p>
                <a:pPr algn="ctr" fontAlgn="ctr"/>
                <a:r>
                  <a:rPr lang="en" altLang="zh-CN" sz="665" i="1" dirty="0">
                    <a:solidFill>
                      <a:srgbClr val="000000"/>
                    </a:solidFill>
                    <a:latin typeface="Calibri" panose="020F0502020204030204" pitchFamily="34" charset="0"/>
                    <a:cs typeface="Calibri" panose="020F0502020204030204" pitchFamily="34" charset="0"/>
                  </a:rPr>
                  <a:t>Maackiain</a:t>
                </a:r>
              </a:p>
            </p:txBody>
          </p:sp>
          <p:sp>
            <p:nvSpPr>
              <p:cNvPr id="731" name="矩形 730">
                <a:extLst>
                  <a:ext uri="{FF2B5EF4-FFF2-40B4-BE49-F238E27FC236}">
                    <a16:creationId xmlns:a16="http://schemas.microsoft.com/office/drawing/2014/main" id="{EC2DF0FB-4795-404B-B7FC-A8AE70808FA5}"/>
                  </a:ext>
                </a:extLst>
              </p:cNvPr>
              <p:cNvSpPr/>
              <p:nvPr/>
            </p:nvSpPr>
            <p:spPr>
              <a:xfrm>
                <a:off x="2825910" y="3805136"/>
                <a:ext cx="779840" cy="204898"/>
              </a:xfrm>
              <a:prstGeom prst="rect">
                <a:avLst/>
              </a:prstGeom>
            </p:spPr>
            <p:txBody>
              <a:bodyPr wrap="none">
                <a:spAutoFit/>
              </a:bodyPr>
              <a:lstStyle/>
              <a:p>
                <a:pPr algn="ctr" fontAlgn="ctr"/>
                <a:r>
                  <a:rPr lang="en" altLang="zh-CN" sz="665" i="1" dirty="0">
                    <a:solidFill>
                      <a:srgbClr val="000000"/>
                    </a:solidFill>
                    <a:latin typeface="Calibri" panose="020F0502020204030204" pitchFamily="34" charset="0"/>
                    <a:cs typeface="Calibri" panose="020F0502020204030204" pitchFamily="34" charset="0"/>
                  </a:rPr>
                  <a:t>(-)-</a:t>
                </a:r>
                <a:r>
                  <a:rPr lang="en" altLang="zh-CN" sz="665" i="1" dirty="0" err="1">
                    <a:solidFill>
                      <a:srgbClr val="000000"/>
                    </a:solidFill>
                    <a:latin typeface="Calibri" panose="020F0502020204030204" pitchFamily="34" charset="0"/>
                    <a:cs typeface="Calibri" panose="020F0502020204030204" pitchFamily="34" charset="0"/>
                  </a:rPr>
                  <a:t>Sophoranone</a:t>
                </a:r>
                <a:endParaRPr lang="en" altLang="zh-CN" sz="665" i="1" dirty="0">
                  <a:solidFill>
                    <a:srgbClr val="000000"/>
                  </a:solidFill>
                  <a:latin typeface="Calibri" panose="020F0502020204030204" pitchFamily="34" charset="0"/>
                  <a:cs typeface="Calibri" panose="020F0502020204030204" pitchFamily="34" charset="0"/>
                </a:endParaRPr>
              </a:p>
            </p:txBody>
          </p:sp>
        </p:grpSp>
        <p:grpSp>
          <p:nvGrpSpPr>
            <p:cNvPr id="732" name="组合 731">
              <a:extLst>
                <a:ext uri="{FF2B5EF4-FFF2-40B4-BE49-F238E27FC236}">
                  <a16:creationId xmlns:a16="http://schemas.microsoft.com/office/drawing/2014/main" id="{7EA59A0B-6F1F-564E-AE2D-AA4DD948844B}"/>
                </a:ext>
              </a:extLst>
            </p:cNvPr>
            <p:cNvGrpSpPr/>
            <p:nvPr/>
          </p:nvGrpSpPr>
          <p:grpSpPr>
            <a:xfrm>
              <a:off x="6469434" y="3794286"/>
              <a:ext cx="804976" cy="1917489"/>
              <a:chOff x="3917606" y="2117940"/>
              <a:chExt cx="804976" cy="1917489"/>
            </a:xfrm>
          </p:grpSpPr>
          <p:sp>
            <p:nvSpPr>
              <p:cNvPr id="733" name="矩形 732">
                <a:extLst>
                  <a:ext uri="{FF2B5EF4-FFF2-40B4-BE49-F238E27FC236}">
                    <a16:creationId xmlns:a16="http://schemas.microsoft.com/office/drawing/2014/main" id="{60238212-B196-1342-AF02-AABA830A127C}"/>
                  </a:ext>
                </a:extLst>
              </p:cNvPr>
              <p:cNvSpPr/>
              <p:nvPr/>
            </p:nvSpPr>
            <p:spPr>
              <a:xfrm>
                <a:off x="3966582" y="2117940"/>
                <a:ext cx="756000" cy="180000"/>
              </a:xfrm>
              <a:prstGeom prst="rect">
                <a:avLst/>
              </a:prstGeom>
              <a:solidFill>
                <a:schemeClr val="bg1">
                  <a:lumMod val="9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34" name="矩形 733">
                <a:extLst>
                  <a:ext uri="{FF2B5EF4-FFF2-40B4-BE49-F238E27FC236}">
                    <a16:creationId xmlns:a16="http://schemas.microsoft.com/office/drawing/2014/main" id="{4804BA6D-0CF0-1343-A353-F01D345BC93D}"/>
                  </a:ext>
                </a:extLst>
              </p:cNvPr>
              <p:cNvSpPr/>
              <p:nvPr/>
            </p:nvSpPr>
            <p:spPr>
              <a:xfrm>
                <a:off x="3966582" y="2359448"/>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35" name="矩形 734">
                <a:extLst>
                  <a:ext uri="{FF2B5EF4-FFF2-40B4-BE49-F238E27FC236}">
                    <a16:creationId xmlns:a16="http://schemas.microsoft.com/office/drawing/2014/main" id="{7AD031BE-A279-7B47-A1D7-93DB7BD14571}"/>
                  </a:ext>
                </a:extLst>
              </p:cNvPr>
              <p:cNvSpPr/>
              <p:nvPr/>
            </p:nvSpPr>
            <p:spPr>
              <a:xfrm>
                <a:off x="3966582" y="2600956"/>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36" name="矩形 735">
                <a:extLst>
                  <a:ext uri="{FF2B5EF4-FFF2-40B4-BE49-F238E27FC236}">
                    <a16:creationId xmlns:a16="http://schemas.microsoft.com/office/drawing/2014/main" id="{22D656E9-C1A9-4D4F-B8AD-DDA9BBA7CFB2}"/>
                  </a:ext>
                </a:extLst>
              </p:cNvPr>
              <p:cNvSpPr/>
              <p:nvPr/>
            </p:nvSpPr>
            <p:spPr>
              <a:xfrm>
                <a:off x="3966582" y="2842464"/>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37" name="矩形 736">
                <a:extLst>
                  <a:ext uri="{FF2B5EF4-FFF2-40B4-BE49-F238E27FC236}">
                    <a16:creationId xmlns:a16="http://schemas.microsoft.com/office/drawing/2014/main" id="{1BED4175-34D7-0043-922B-B3BCBF2282E3}"/>
                  </a:ext>
                </a:extLst>
              </p:cNvPr>
              <p:cNvSpPr/>
              <p:nvPr/>
            </p:nvSpPr>
            <p:spPr>
              <a:xfrm>
                <a:off x="3966582" y="3083972"/>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38" name="矩形 737">
                <a:extLst>
                  <a:ext uri="{FF2B5EF4-FFF2-40B4-BE49-F238E27FC236}">
                    <a16:creationId xmlns:a16="http://schemas.microsoft.com/office/drawing/2014/main" id="{A687C97E-FC91-0B4B-9834-388F723C947E}"/>
                  </a:ext>
                </a:extLst>
              </p:cNvPr>
              <p:cNvSpPr/>
              <p:nvPr/>
            </p:nvSpPr>
            <p:spPr>
              <a:xfrm>
                <a:off x="3966582" y="3325480"/>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39" name="矩形 738">
                <a:extLst>
                  <a:ext uri="{FF2B5EF4-FFF2-40B4-BE49-F238E27FC236}">
                    <a16:creationId xmlns:a16="http://schemas.microsoft.com/office/drawing/2014/main" id="{0A667DCC-976E-3B4C-8497-88C971DB2BC5}"/>
                  </a:ext>
                </a:extLst>
              </p:cNvPr>
              <p:cNvSpPr/>
              <p:nvPr/>
            </p:nvSpPr>
            <p:spPr>
              <a:xfrm>
                <a:off x="3966582" y="3566988"/>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40" name="矩形 739">
                <a:extLst>
                  <a:ext uri="{FF2B5EF4-FFF2-40B4-BE49-F238E27FC236}">
                    <a16:creationId xmlns:a16="http://schemas.microsoft.com/office/drawing/2014/main" id="{865F91BD-6C4F-F04C-B8C6-60B2110BE979}"/>
                  </a:ext>
                </a:extLst>
              </p:cNvPr>
              <p:cNvSpPr/>
              <p:nvPr/>
            </p:nvSpPr>
            <p:spPr>
              <a:xfrm>
                <a:off x="3966582" y="3808493"/>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41" name="矩形 740">
                <a:extLst>
                  <a:ext uri="{FF2B5EF4-FFF2-40B4-BE49-F238E27FC236}">
                    <a16:creationId xmlns:a16="http://schemas.microsoft.com/office/drawing/2014/main" id="{95F5AFD2-55CA-DB4E-A16E-A7EF4820FFC1}"/>
                  </a:ext>
                </a:extLst>
              </p:cNvPr>
              <p:cNvSpPr/>
              <p:nvPr/>
            </p:nvSpPr>
            <p:spPr>
              <a:xfrm>
                <a:off x="3925026" y="2366893"/>
                <a:ext cx="572311" cy="220285"/>
              </a:xfrm>
              <a:prstGeom prst="rect">
                <a:avLst/>
              </a:prstGeom>
            </p:spPr>
            <p:txBody>
              <a:bodyPr wrap="none">
                <a:spAutoFit/>
              </a:bodyPr>
              <a:lstStyle/>
              <a:p>
                <a:pPr algn="ctr" fontAlgn="ctr"/>
                <a:r>
                  <a:rPr lang="en-US" altLang="zh-CN" sz="760" i="1" dirty="0">
                    <a:solidFill>
                      <a:srgbClr val="000000"/>
                    </a:solidFill>
                    <a:latin typeface="Calibri" panose="020F0502020204030204" pitchFamily="34" charset="0"/>
                    <a:ea typeface="Microsoft YaHei" panose="020B0503020204020204" pitchFamily="34" charset="-122"/>
                    <a:cs typeface="Calibri" panose="020F0502020204030204" pitchFamily="34" charset="0"/>
                  </a:rPr>
                  <a:t>519-02-8</a:t>
                </a:r>
                <a:endParaRPr lang="en" altLang="zh-CN" sz="760" i="1" dirty="0">
                  <a:solidFill>
                    <a:srgbClr val="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42" name="矩形 741">
                <a:extLst>
                  <a:ext uri="{FF2B5EF4-FFF2-40B4-BE49-F238E27FC236}">
                    <a16:creationId xmlns:a16="http://schemas.microsoft.com/office/drawing/2014/main" id="{773B64B9-2C04-A84E-AE5C-D05F2135EE1B}"/>
                  </a:ext>
                </a:extLst>
              </p:cNvPr>
              <p:cNvSpPr/>
              <p:nvPr/>
            </p:nvSpPr>
            <p:spPr>
              <a:xfrm>
                <a:off x="3956944" y="2606382"/>
                <a:ext cx="646299" cy="220285"/>
              </a:xfrm>
              <a:prstGeom prst="rect">
                <a:avLst/>
              </a:prstGeom>
            </p:spPr>
            <p:txBody>
              <a:bodyPr wrap="square">
                <a:spAutoFit/>
              </a:bodyPr>
              <a:lstStyle/>
              <a:p>
                <a:r>
                  <a:rPr lang="en-US" altLang="zh-CN" sz="760" i="1" dirty="0">
                    <a:solidFill>
                      <a:schemeClr val="bg2">
                        <a:lumMod val="10000"/>
                      </a:schemeClr>
                    </a:solidFill>
                    <a:latin typeface="Calibri" panose="020F0502020204030204" pitchFamily="34" charset="0"/>
                    <a:ea typeface="Microsoft YaHei" panose="020B0503020204020204" pitchFamily="34" charset="-122"/>
                    <a:cs typeface="Calibri" panose="020F0502020204030204" pitchFamily="34" charset="0"/>
                  </a:rPr>
                  <a:t>6807-83-6</a:t>
                </a:r>
                <a:endParaRPr lang="en" altLang="zh-CN" sz="760" i="1" dirty="0">
                  <a:solidFill>
                    <a:schemeClr val="bg2">
                      <a:lumMod val="10000"/>
                    </a:schemeClr>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43" name="矩形 742">
                <a:extLst>
                  <a:ext uri="{FF2B5EF4-FFF2-40B4-BE49-F238E27FC236}">
                    <a16:creationId xmlns:a16="http://schemas.microsoft.com/office/drawing/2014/main" id="{ADEB6A44-1BCC-454C-9DE2-177B1E51A881}"/>
                  </a:ext>
                </a:extLst>
              </p:cNvPr>
              <p:cNvSpPr/>
              <p:nvPr/>
            </p:nvSpPr>
            <p:spPr>
              <a:xfrm>
                <a:off x="3925026" y="2845871"/>
                <a:ext cx="572311" cy="220285"/>
              </a:xfrm>
              <a:prstGeom prst="rect">
                <a:avLst/>
              </a:prstGeom>
            </p:spPr>
            <p:txBody>
              <a:bodyPr wrap="none">
                <a:spAutoFit/>
              </a:bodyPr>
              <a:lstStyle/>
              <a:p>
                <a:pPr algn="ctr" fontAlgn="ctr"/>
                <a:r>
                  <a:rPr lang="en-US" altLang="zh-CN" sz="760" i="1" dirty="0">
                    <a:solidFill>
                      <a:srgbClr val="000000"/>
                    </a:solidFill>
                    <a:latin typeface="Calibri" panose="020F0502020204030204" pitchFamily="34" charset="0"/>
                    <a:cs typeface="Calibri" panose="020F0502020204030204" pitchFamily="34" charset="0"/>
                  </a:rPr>
                  <a:t>485-35-8</a:t>
                </a:r>
                <a:endParaRPr lang="en" altLang="zh-CN" sz="760" i="1" dirty="0">
                  <a:solidFill>
                    <a:srgbClr val="000000"/>
                  </a:solidFill>
                  <a:latin typeface="Calibri" panose="020F0502020204030204" pitchFamily="34" charset="0"/>
                  <a:cs typeface="Calibri" panose="020F0502020204030204" pitchFamily="34" charset="0"/>
                </a:endParaRPr>
              </a:p>
            </p:txBody>
          </p:sp>
          <p:sp>
            <p:nvSpPr>
              <p:cNvPr id="744" name="矩形 743">
                <a:extLst>
                  <a:ext uri="{FF2B5EF4-FFF2-40B4-BE49-F238E27FC236}">
                    <a16:creationId xmlns:a16="http://schemas.microsoft.com/office/drawing/2014/main" id="{FDBB1A2F-A89B-DB40-BC06-FA9F2B8A0468}"/>
                  </a:ext>
                </a:extLst>
              </p:cNvPr>
              <p:cNvSpPr/>
              <p:nvPr/>
            </p:nvSpPr>
            <p:spPr>
              <a:xfrm>
                <a:off x="3921316" y="3099313"/>
                <a:ext cx="624614" cy="220285"/>
              </a:xfrm>
              <a:prstGeom prst="rect">
                <a:avLst/>
              </a:prstGeom>
            </p:spPr>
            <p:txBody>
              <a:bodyPr wrap="none">
                <a:spAutoFit/>
              </a:bodyPr>
              <a:lstStyle/>
              <a:p>
                <a:pPr algn="ctr" fontAlgn="ctr"/>
                <a:r>
                  <a:rPr lang="en-US" altLang="zh-CN" sz="760" i="1" dirty="0">
                    <a:solidFill>
                      <a:srgbClr val="000000"/>
                    </a:solidFill>
                    <a:latin typeface="Calibri" panose="020F0502020204030204" pitchFamily="34" charset="0"/>
                    <a:cs typeface="Calibri" panose="020F0502020204030204" pitchFamily="34" charset="0"/>
                  </a:rPr>
                  <a:t>6483-15-4</a:t>
                </a:r>
                <a:endParaRPr lang="en" altLang="zh-CN" sz="760" i="1" dirty="0">
                  <a:solidFill>
                    <a:srgbClr val="000000"/>
                  </a:solidFill>
                  <a:latin typeface="Calibri" panose="020F0502020204030204" pitchFamily="34" charset="0"/>
                  <a:cs typeface="Calibri" panose="020F0502020204030204" pitchFamily="34" charset="0"/>
                </a:endParaRPr>
              </a:p>
            </p:txBody>
          </p:sp>
          <p:sp>
            <p:nvSpPr>
              <p:cNvPr id="745" name="矩形 744">
                <a:extLst>
                  <a:ext uri="{FF2B5EF4-FFF2-40B4-BE49-F238E27FC236}">
                    <a16:creationId xmlns:a16="http://schemas.microsoft.com/office/drawing/2014/main" id="{A7127611-1D6F-9849-B6B3-71EA1FFD71AB}"/>
                  </a:ext>
                </a:extLst>
              </p:cNvPr>
              <p:cNvSpPr/>
              <p:nvPr/>
            </p:nvSpPr>
            <p:spPr>
              <a:xfrm>
                <a:off x="3917606" y="3336177"/>
                <a:ext cx="676920" cy="220285"/>
              </a:xfrm>
              <a:prstGeom prst="rect">
                <a:avLst/>
              </a:prstGeom>
            </p:spPr>
            <p:txBody>
              <a:bodyPr wrap="none">
                <a:spAutoFit/>
              </a:bodyPr>
              <a:lstStyle/>
              <a:p>
                <a:pPr algn="ctr" fontAlgn="ctr"/>
                <a:r>
                  <a:rPr lang="en-US" altLang="zh-CN" sz="760" i="1" dirty="0">
                    <a:solidFill>
                      <a:srgbClr val="000000"/>
                    </a:solidFill>
                    <a:latin typeface="Calibri" panose="020F0502020204030204" pitchFamily="34" charset="0"/>
                    <a:cs typeface="Calibri" panose="020F0502020204030204" pitchFamily="34" charset="0"/>
                  </a:rPr>
                  <a:t>26904-64-3</a:t>
                </a:r>
                <a:endParaRPr lang="en" altLang="zh-CN" sz="760" i="1" dirty="0">
                  <a:solidFill>
                    <a:srgbClr val="000000"/>
                  </a:solidFill>
                  <a:latin typeface="Calibri" panose="020F0502020204030204" pitchFamily="34" charset="0"/>
                  <a:cs typeface="Calibri" panose="020F0502020204030204" pitchFamily="34" charset="0"/>
                </a:endParaRPr>
              </a:p>
            </p:txBody>
          </p:sp>
          <p:sp>
            <p:nvSpPr>
              <p:cNvPr id="746" name="矩形 745">
                <a:extLst>
                  <a:ext uri="{FF2B5EF4-FFF2-40B4-BE49-F238E27FC236}">
                    <a16:creationId xmlns:a16="http://schemas.microsoft.com/office/drawing/2014/main" id="{D496C351-75D0-F446-BD40-5FC680E31137}"/>
                  </a:ext>
                </a:extLst>
              </p:cNvPr>
              <p:cNvSpPr/>
              <p:nvPr/>
            </p:nvSpPr>
            <p:spPr>
              <a:xfrm>
                <a:off x="3917606" y="3571618"/>
                <a:ext cx="676920" cy="220285"/>
              </a:xfrm>
              <a:prstGeom prst="rect">
                <a:avLst/>
              </a:prstGeom>
            </p:spPr>
            <p:txBody>
              <a:bodyPr wrap="none">
                <a:spAutoFit/>
              </a:bodyPr>
              <a:lstStyle/>
              <a:p>
                <a:pPr algn="ctr" fontAlgn="ctr"/>
                <a:r>
                  <a:rPr lang="en-US" altLang="zh-CN" sz="760" i="1" dirty="0">
                    <a:solidFill>
                      <a:srgbClr val="000000"/>
                    </a:solidFill>
                    <a:latin typeface="Calibri" panose="020F0502020204030204" pitchFamily="34" charset="0"/>
                    <a:cs typeface="Calibri" panose="020F0502020204030204" pitchFamily="34" charset="0"/>
                  </a:rPr>
                  <a:t>19908-48-6</a:t>
                </a:r>
                <a:endParaRPr lang="en" altLang="zh-CN" sz="760" i="1" dirty="0">
                  <a:solidFill>
                    <a:srgbClr val="000000"/>
                  </a:solidFill>
                  <a:latin typeface="Calibri" panose="020F0502020204030204" pitchFamily="34" charset="0"/>
                  <a:cs typeface="Calibri" panose="020F0502020204030204" pitchFamily="34" charset="0"/>
                </a:endParaRPr>
              </a:p>
            </p:txBody>
          </p:sp>
          <p:sp>
            <p:nvSpPr>
              <p:cNvPr id="747" name="矩形 746">
                <a:extLst>
                  <a:ext uri="{FF2B5EF4-FFF2-40B4-BE49-F238E27FC236}">
                    <a16:creationId xmlns:a16="http://schemas.microsoft.com/office/drawing/2014/main" id="{74D81C46-D785-C044-A3D4-70FAE4C44D1F}"/>
                  </a:ext>
                </a:extLst>
              </p:cNvPr>
              <p:cNvSpPr/>
              <p:nvPr/>
            </p:nvSpPr>
            <p:spPr>
              <a:xfrm>
                <a:off x="3917606" y="3815144"/>
                <a:ext cx="676920" cy="220285"/>
              </a:xfrm>
              <a:prstGeom prst="rect">
                <a:avLst/>
              </a:prstGeom>
            </p:spPr>
            <p:txBody>
              <a:bodyPr wrap="none">
                <a:spAutoFit/>
              </a:bodyPr>
              <a:lstStyle/>
              <a:p>
                <a:pPr algn="ctr" fontAlgn="ctr"/>
                <a:r>
                  <a:rPr lang="en-US" altLang="zh-CN" sz="760" i="1" dirty="0">
                    <a:solidFill>
                      <a:srgbClr val="000000"/>
                    </a:solidFill>
                    <a:latin typeface="Calibri" panose="020F0502020204030204" pitchFamily="34" charset="0"/>
                    <a:cs typeface="Calibri" panose="020F0502020204030204" pitchFamily="34" charset="0"/>
                  </a:rPr>
                  <a:t>23057-55-8</a:t>
                </a:r>
                <a:endParaRPr lang="en" altLang="zh-CN" sz="760" i="1" dirty="0">
                  <a:solidFill>
                    <a:srgbClr val="000000"/>
                  </a:solidFill>
                  <a:latin typeface="Calibri" panose="020F0502020204030204" pitchFamily="34" charset="0"/>
                  <a:cs typeface="Calibri" panose="020F0502020204030204" pitchFamily="34" charset="0"/>
                </a:endParaRPr>
              </a:p>
            </p:txBody>
          </p:sp>
        </p:grpSp>
        <p:grpSp>
          <p:nvGrpSpPr>
            <p:cNvPr id="748" name="组合 747">
              <a:extLst>
                <a:ext uri="{FF2B5EF4-FFF2-40B4-BE49-F238E27FC236}">
                  <a16:creationId xmlns:a16="http://schemas.microsoft.com/office/drawing/2014/main" id="{F807A610-4C09-4440-9ECF-8B3C7E4DE5EE}"/>
                </a:ext>
              </a:extLst>
            </p:cNvPr>
            <p:cNvGrpSpPr/>
            <p:nvPr/>
          </p:nvGrpSpPr>
          <p:grpSpPr>
            <a:xfrm>
              <a:off x="7530098" y="3794286"/>
              <a:ext cx="765270" cy="1905328"/>
              <a:chOff x="5165838" y="2117940"/>
              <a:chExt cx="765270" cy="1905328"/>
            </a:xfrm>
          </p:grpSpPr>
          <p:sp>
            <p:nvSpPr>
              <p:cNvPr id="749" name="矩形 748">
                <a:extLst>
                  <a:ext uri="{FF2B5EF4-FFF2-40B4-BE49-F238E27FC236}">
                    <a16:creationId xmlns:a16="http://schemas.microsoft.com/office/drawing/2014/main" id="{256D4CBA-3B5E-174F-A933-0DCC8FB1815C}"/>
                  </a:ext>
                </a:extLst>
              </p:cNvPr>
              <p:cNvSpPr/>
              <p:nvPr/>
            </p:nvSpPr>
            <p:spPr>
              <a:xfrm>
                <a:off x="5175108" y="2117940"/>
                <a:ext cx="756000" cy="180000"/>
              </a:xfrm>
              <a:prstGeom prst="rect">
                <a:avLst/>
              </a:prstGeom>
              <a:solidFill>
                <a:schemeClr val="bg1">
                  <a:lumMod val="9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0" name="矩形 749">
                <a:extLst>
                  <a:ext uri="{FF2B5EF4-FFF2-40B4-BE49-F238E27FC236}">
                    <a16:creationId xmlns:a16="http://schemas.microsoft.com/office/drawing/2014/main" id="{7F81B87B-02F8-2E40-BF46-F3ACAE9DC7C6}"/>
                  </a:ext>
                </a:extLst>
              </p:cNvPr>
              <p:cNvSpPr/>
              <p:nvPr/>
            </p:nvSpPr>
            <p:spPr>
              <a:xfrm>
                <a:off x="5175108" y="2359448"/>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1" name="矩形 750">
                <a:extLst>
                  <a:ext uri="{FF2B5EF4-FFF2-40B4-BE49-F238E27FC236}">
                    <a16:creationId xmlns:a16="http://schemas.microsoft.com/office/drawing/2014/main" id="{C603244B-2FE3-0E49-9D03-83528420C134}"/>
                  </a:ext>
                </a:extLst>
              </p:cNvPr>
              <p:cNvSpPr/>
              <p:nvPr/>
            </p:nvSpPr>
            <p:spPr>
              <a:xfrm>
                <a:off x="5175108" y="2600956"/>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2" name="矩形 751">
                <a:extLst>
                  <a:ext uri="{FF2B5EF4-FFF2-40B4-BE49-F238E27FC236}">
                    <a16:creationId xmlns:a16="http://schemas.microsoft.com/office/drawing/2014/main" id="{E7E6175F-1334-234A-9ABC-169136E15439}"/>
                  </a:ext>
                </a:extLst>
              </p:cNvPr>
              <p:cNvSpPr/>
              <p:nvPr/>
            </p:nvSpPr>
            <p:spPr>
              <a:xfrm>
                <a:off x="5175108" y="2842464"/>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3" name="矩形 752">
                <a:extLst>
                  <a:ext uri="{FF2B5EF4-FFF2-40B4-BE49-F238E27FC236}">
                    <a16:creationId xmlns:a16="http://schemas.microsoft.com/office/drawing/2014/main" id="{7BD4F74A-9ACF-6B45-B76A-9F564173A42F}"/>
                  </a:ext>
                </a:extLst>
              </p:cNvPr>
              <p:cNvSpPr/>
              <p:nvPr/>
            </p:nvSpPr>
            <p:spPr>
              <a:xfrm>
                <a:off x="5175108" y="3083972"/>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4" name="矩形 753">
                <a:extLst>
                  <a:ext uri="{FF2B5EF4-FFF2-40B4-BE49-F238E27FC236}">
                    <a16:creationId xmlns:a16="http://schemas.microsoft.com/office/drawing/2014/main" id="{565E77C9-8ECA-7844-9FD7-EFEC6B90D316}"/>
                  </a:ext>
                </a:extLst>
              </p:cNvPr>
              <p:cNvSpPr/>
              <p:nvPr/>
            </p:nvSpPr>
            <p:spPr>
              <a:xfrm>
                <a:off x="5175108" y="3325480"/>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5" name="矩形 754">
                <a:extLst>
                  <a:ext uri="{FF2B5EF4-FFF2-40B4-BE49-F238E27FC236}">
                    <a16:creationId xmlns:a16="http://schemas.microsoft.com/office/drawing/2014/main" id="{C3A38D48-0C2D-0C4F-BA71-E460F1BB2FAF}"/>
                  </a:ext>
                </a:extLst>
              </p:cNvPr>
              <p:cNvSpPr/>
              <p:nvPr/>
            </p:nvSpPr>
            <p:spPr>
              <a:xfrm>
                <a:off x="5175108" y="3566988"/>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6" name="矩形 755">
                <a:extLst>
                  <a:ext uri="{FF2B5EF4-FFF2-40B4-BE49-F238E27FC236}">
                    <a16:creationId xmlns:a16="http://schemas.microsoft.com/office/drawing/2014/main" id="{0B126EA3-AB52-CF47-AC20-0A2C6DC015EE}"/>
                  </a:ext>
                </a:extLst>
              </p:cNvPr>
              <p:cNvSpPr/>
              <p:nvPr/>
            </p:nvSpPr>
            <p:spPr>
              <a:xfrm>
                <a:off x="5175108" y="3808493"/>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57" name="矩形 756">
                <a:extLst>
                  <a:ext uri="{FF2B5EF4-FFF2-40B4-BE49-F238E27FC236}">
                    <a16:creationId xmlns:a16="http://schemas.microsoft.com/office/drawing/2014/main" id="{9B1ED1BB-473A-F146-874B-1D557B9C4747}"/>
                  </a:ext>
                </a:extLst>
              </p:cNvPr>
              <p:cNvSpPr/>
              <p:nvPr/>
            </p:nvSpPr>
            <p:spPr>
              <a:xfrm>
                <a:off x="5169579" y="2377891"/>
                <a:ext cx="670170" cy="220285"/>
              </a:xfrm>
              <a:prstGeom prst="rect">
                <a:avLst/>
              </a:prstGeom>
            </p:spPr>
            <p:txBody>
              <a:bodyPr wrap="none">
                <a:spAutoFit/>
              </a:bodyPr>
              <a:lstStyle/>
              <a:p>
                <a:pPr algn="ctr" fontAlgn="ctr"/>
                <a:r>
                  <a:rPr lang="en" altLang="zh-CN" sz="760" dirty="0"/>
                  <a:t>C</a:t>
                </a:r>
                <a:r>
                  <a:rPr lang="en" altLang="zh-CN" sz="760" baseline="-25000" dirty="0"/>
                  <a:t>15</a:t>
                </a:r>
                <a:r>
                  <a:rPr lang="en" altLang="zh-CN" sz="760" dirty="0"/>
                  <a:t>H</a:t>
                </a:r>
                <a:r>
                  <a:rPr lang="en" altLang="zh-CN" sz="760" baseline="-25000" dirty="0"/>
                  <a:t>24</a:t>
                </a:r>
                <a:r>
                  <a:rPr lang="en" altLang="zh-CN" sz="760" dirty="0"/>
                  <a:t>N</a:t>
                </a:r>
                <a:r>
                  <a:rPr lang="en" altLang="zh-CN" sz="760" baseline="-25000" dirty="0"/>
                  <a:t>2</a:t>
                </a:r>
                <a:r>
                  <a:rPr lang="en" altLang="zh-CN" sz="760" dirty="0"/>
                  <a:t>O</a:t>
                </a:r>
                <a:endParaRPr lang="en-US" altLang="zh-CN" sz="76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58" name="矩形 757">
                <a:extLst>
                  <a:ext uri="{FF2B5EF4-FFF2-40B4-BE49-F238E27FC236}">
                    <a16:creationId xmlns:a16="http://schemas.microsoft.com/office/drawing/2014/main" id="{06A77DEB-3B58-574D-9A16-92013E6B0AFA}"/>
                  </a:ext>
                </a:extLst>
              </p:cNvPr>
              <p:cNvSpPr/>
              <p:nvPr/>
            </p:nvSpPr>
            <p:spPr>
              <a:xfrm>
                <a:off x="5169522" y="2605634"/>
                <a:ext cx="641476" cy="220285"/>
              </a:xfrm>
              <a:prstGeom prst="rect">
                <a:avLst/>
              </a:prstGeom>
            </p:spPr>
            <p:txBody>
              <a:bodyPr wrap="square">
                <a:spAutoFit/>
              </a:bodyPr>
              <a:lstStyle/>
              <a:p>
                <a:pPr algn="ctr" fontAlgn="ctr"/>
                <a:r>
                  <a:rPr lang="en" altLang="zh-CN" sz="760" dirty="0"/>
                  <a:t>C</a:t>
                </a:r>
                <a:r>
                  <a:rPr lang="en" altLang="zh-CN" sz="760" baseline="-25000" dirty="0"/>
                  <a:t>22</a:t>
                </a:r>
                <a:r>
                  <a:rPr lang="en" altLang="zh-CN" sz="760" dirty="0"/>
                  <a:t>H</a:t>
                </a:r>
                <a:r>
                  <a:rPr lang="en" altLang="zh-CN" sz="760" baseline="-25000" dirty="0"/>
                  <a:t>22</a:t>
                </a:r>
                <a:r>
                  <a:rPr lang="en" altLang="zh-CN" sz="760" dirty="0"/>
                  <a:t>O</a:t>
                </a:r>
                <a:r>
                  <a:rPr lang="en" altLang="zh-CN" sz="760" baseline="-25000" dirty="0"/>
                  <a:t>10</a:t>
                </a:r>
                <a:endParaRPr lang="en-US" altLang="zh-CN" sz="76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59" name="矩形 758">
                <a:extLst>
                  <a:ext uri="{FF2B5EF4-FFF2-40B4-BE49-F238E27FC236}">
                    <a16:creationId xmlns:a16="http://schemas.microsoft.com/office/drawing/2014/main" id="{7DC9ECF3-9531-9047-A114-11875B5615FE}"/>
                  </a:ext>
                </a:extLst>
              </p:cNvPr>
              <p:cNvSpPr/>
              <p:nvPr/>
            </p:nvSpPr>
            <p:spPr>
              <a:xfrm>
                <a:off x="5169580" y="2845458"/>
                <a:ext cx="670170" cy="220285"/>
              </a:xfrm>
              <a:prstGeom prst="rect">
                <a:avLst/>
              </a:prstGeom>
            </p:spPr>
            <p:txBody>
              <a:bodyPr wrap="none">
                <a:spAutoFit/>
              </a:bodyPr>
              <a:lstStyle/>
              <a:p>
                <a:pPr algn="ctr" fontAlgn="ctr"/>
                <a:r>
                  <a:rPr lang="en" altLang="zh-CN" sz="760" dirty="0"/>
                  <a:t>C</a:t>
                </a:r>
                <a:r>
                  <a:rPr lang="en" altLang="zh-CN" sz="760" baseline="-25000" dirty="0"/>
                  <a:t>11</a:t>
                </a:r>
                <a:r>
                  <a:rPr lang="en" altLang="zh-CN" sz="760" dirty="0"/>
                  <a:t>H</a:t>
                </a:r>
                <a:r>
                  <a:rPr lang="en" altLang="zh-CN" sz="760" baseline="-25000" dirty="0"/>
                  <a:t>14</a:t>
                </a:r>
                <a:r>
                  <a:rPr lang="en" altLang="zh-CN" sz="760" dirty="0"/>
                  <a:t>N</a:t>
                </a:r>
                <a:r>
                  <a:rPr lang="en" altLang="zh-CN" sz="760" baseline="-25000" dirty="0"/>
                  <a:t>2</a:t>
                </a:r>
                <a:r>
                  <a:rPr lang="en" altLang="zh-CN" sz="760" dirty="0"/>
                  <a:t>O</a:t>
                </a:r>
                <a:endParaRPr lang="en-US" altLang="zh-CN" sz="76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60" name="矩形 759">
                <a:extLst>
                  <a:ext uri="{FF2B5EF4-FFF2-40B4-BE49-F238E27FC236}">
                    <a16:creationId xmlns:a16="http://schemas.microsoft.com/office/drawing/2014/main" id="{128ED362-BF29-B141-BC3C-73DB22C35704}"/>
                  </a:ext>
                </a:extLst>
              </p:cNvPr>
              <p:cNvSpPr/>
              <p:nvPr/>
            </p:nvSpPr>
            <p:spPr>
              <a:xfrm>
                <a:off x="5169579" y="3099313"/>
                <a:ext cx="670170" cy="220285"/>
              </a:xfrm>
              <a:prstGeom prst="rect">
                <a:avLst/>
              </a:prstGeom>
            </p:spPr>
            <p:txBody>
              <a:bodyPr wrap="none">
                <a:spAutoFit/>
              </a:bodyPr>
              <a:lstStyle/>
              <a:p>
                <a:pPr algn="ctr"/>
                <a:r>
                  <a:rPr lang="en" altLang="zh-CN" sz="760" dirty="0"/>
                  <a:t>C</a:t>
                </a:r>
                <a:r>
                  <a:rPr lang="en" altLang="zh-CN" sz="760" baseline="-25000" dirty="0"/>
                  <a:t>15</a:t>
                </a:r>
                <a:r>
                  <a:rPr lang="en" altLang="zh-CN" sz="760" dirty="0"/>
                  <a:t>H</a:t>
                </a:r>
                <a:r>
                  <a:rPr lang="en" altLang="zh-CN" sz="760" baseline="-25000" dirty="0"/>
                  <a:t>22</a:t>
                </a:r>
                <a:r>
                  <a:rPr lang="en" altLang="zh-CN" sz="760" dirty="0"/>
                  <a:t>N</a:t>
                </a:r>
                <a:r>
                  <a:rPr lang="en" altLang="zh-CN" sz="760" baseline="-25000" dirty="0"/>
                  <a:t>2</a:t>
                </a:r>
                <a:r>
                  <a:rPr lang="en" altLang="zh-CN" sz="760" dirty="0"/>
                  <a:t>O</a:t>
                </a:r>
                <a:endParaRPr lang="en-US" altLang="zh-CN" sz="760" dirty="0"/>
              </a:p>
            </p:txBody>
          </p:sp>
          <p:sp>
            <p:nvSpPr>
              <p:cNvPr id="761" name="矩形 760">
                <a:extLst>
                  <a:ext uri="{FF2B5EF4-FFF2-40B4-BE49-F238E27FC236}">
                    <a16:creationId xmlns:a16="http://schemas.microsoft.com/office/drawing/2014/main" id="{AF1B92A0-3267-514D-88C2-3162CCA3F46D}"/>
                  </a:ext>
                </a:extLst>
              </p:cNvPr>
              <p:cNvSpPr/>
              <p:nvPr/>
            </p:nvSpPr>
            <p:spPr>
              <a:xfrm>
                <a:off x="5165838" y="3348219"/>
                <a:ext cx="707290" cy="220285"/>
              </a:xfrm>
              <a:prstGeom prst="rect">
                <a:avLst/>
              </a:prstGeom>
            </p:spPr>
            <p:txBody>
              <a:bodyPr wrap="none">
                <a:spAutoFit/>
              </a:bodyPr>
              <a:lstStyle/>
              <a:p>
                <a:pPr algn="ctr" defTabSz="868771" fontAlgn="ctr">
                  <a:defRPr/>
                </a:pPr>
                <a:r>
                  <a:rPr lang="en" altLang="zh-CN" sz="760" dirty="0"/>
                  <a:t>C</a:t>
                </a:r>
                <a:r>
                  <a:rPr lang="en" altLang="zh-CN" sz="760" baseline="-25000" dirty="0"/>
                  <a:t>15</a:t>
                </a:r>
                <a:r>
                  <a:rPr lang="en" altLang="zh-CN" sz="760" dirty="0"/>
                  <a:t>H</a:t>
                </a:r>
                <a:r>
                  <a:rPr lang="en" altLang="zh-CN" sz="760" baseline="-25000" dirty="0"/>
                  <a:t>22</a:t>
                </a:r>
                <a:r>
                  <a:rPr lang="en" altLang="zh-CN" sz="760" dirty="0"/>
                  <a:t>N</a:t>
                </a:r>
                <a:r>
                  <a:rPr lang="en" altLang="zh-CN" sz="760" baseline="-25000" dirty="0"/>
                  <a:t>2</a:t>
                </a:r>
                <a:r>
                  <a:rPr lang="en" altLang="zh-CN" sz="760" dirty="0"/>
                  <a:t>O</a:t>
                </a:r>
                <a:r>
                  <a:rPr lang="en" altLang="zh-CN" sz="760" baseline="-25000" dirty="0"/>
                  <a:t>2</a:t>
                </a:r>
                <a:endParaRPr lang="en-US" altLang="zh-CN" sz="760" dirty="0"/>
              </a:p>
            </p:txBody>
          </p:sp>
          <p:sp>
            <p:nvSpPr>
              <p:cNvPr id="762" name="矩形 761">
                <a:extLst>
                  <a:ext uri="{FF2B5EF4-FFF2-40B4-BE49-F238E27FC236}">
                    <a16:creationId xmlns:a16="http://schemas.microsoft.com/office/drawing/2014/main" id="{4FEBC180-8DD4-984C-8750-B6392A2CB27F}"/>
                  </a:ext>
                </a:extLst>
              </p:cNvPr>
              <p:cNvSpPr/>
              <p:nvPr/>
            </p:nvSpPr>
            <p:spPr>
              <a:xfrm>
                <a:off x="5174680" y="3571618"/>
                <a:ext cx="594245" cy="220285"/>
              </a:xfrm>
              <a:prstGeom prst="rect">
                <a:avLst/>
              </a:prstGeom>
            </p:spPr>
            <p:txBody>
              <a:bodyPr wrap="none">
                <a:spAutoFit/>
              </a:bodyPr>
              <a:lstStyle/>
              <a:p>
                <a:pPr algn="ctr" fontAlgn="ctr"/>
                <a:r>
                  <a:rPr lang="en" altLang="zh-CN" sz="760" dirty="0"/>
                  <a:t>C</a:t>
                </a:r>
                <a:r>
                  <a:rPr lang="en" altLang="zh-CN" sz="760" baseline="-25000" dirty="0"/>
                  <a:t>16</a:t>
                </a:r>
                <a:r>
                  <a:rPr lang="en" altLang="zh-CN" sz="760" dirty="0"/>
                  <a:t>H</a:t>
                </a:r>
                <a:r>
                  <a:rPr lang="en" altLang="zh-CN" sz="760" baseline="-25000" dirty="0"/>
                  <a:t>12</a:t>
                </a:r>
                <a:r>
                  <a:rPr lang="en" altLang="zh-CN" sz="760" dirty="0"/>
                  <a:t>O</a:t>
                </a:r>
                <a:r>
                  <a:rPr lang="en" altLang="zh-CN" sz="760" baseline="-25000" dirty="0"/>
                  <a:t>5</a:t>
                </a:r>
                <a:endParaRPr lang="en-US" altLang="zh-CN" sz="76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63" name="矩形 762">
                <a:extLst>
                  <a:ext uri="{FF2B5EF4-FFF2-40B4-BE49-F238E27FC236}">
                    <a16:creationId xmlns:a16="http://schemas.microsoft.com/office/drawing/2014/main" id="{4151973F-EA5F-0E46-B9ED-86C5B65F6548}"/>
                  </a:ext>
                </a:extLst>
              </p:cNvPr>
              <p:cNvSpPr/>
              <p:nvPr/>
            </p:nvSpPr>
            <p:spPr>
              <a:xfrm>
                <a:off x="5171561" y="3802983"/>
                <a:ext cx="622928" cy="220285"/>
              </a:xfrm>
              <a:prstGeom prst="rect">
                <a:avLst/>
              </a:prstGeom>
            </p:spPr>
            <p:txBody>
              <a:bodyPr wrap="none">
                <a:spAutoFit/>
              </a:bodyPr>
              <a:lstStyle/>
              <a:p>
                <a:pPr algn="ctr" defTabSz="868771" fontAlgn="ctr">
                  <a:defRPr/>
                </a:pPr>
                <a:r>
                  <a:rPr lang="en-US" altLang="zh-CN" sz="760" dirty="0"/>
                  <a:t>C</a:t>
                </a:r>
                <a:r>
                  <a:rPr lang="en-US" altLang="zh-CN" sz="760" baseline="-25000" dirty="0"/>
                  <a:t>30</a:t>
                </a:r>
                <a:r>
                  <a:rPr lang="en-US" altLang="zh-CN" sz="760" dirty="0"/>
                  <a:t>H</a:t>
                </a:r>
                <a:r>
                  <a:rPr lang="en-US" altLang="zh-CN" sz="760" baseline="-25000" dirty="0"/>
                  <a:t>36</a:t>
                </a:r>
                <a:r>
                  <a:rPr lang="en-US" altLang="zh-CN" sz="760" dirty="0"/>
                  <a:t>O</a:t>
                </a:r>
                <a:r>
                  <a:rPr lang="zh-CN" altLang="zh-CN" sz="760" dirty="0"/>
                  <a:t> </a:t>
                </a:r>
                <a:r>
                  <a:rPr lang="en-US" altLang="zh-CN" sz="760" baseline="-25000" dirty="0"/>
                  <a:t>4</a:t>
                </a:r>
                <a:endParaRPr lang="en-US" altLang="zh-CN" sz="76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764" name="组合 763">
              <a:extLst>
                <a:ext uri="{FF2B5EF4-FFF2-40B4-BE49-F238E27FC236}">
                  <a16:creationId xmlns:a16="http://schemas.microsoft.com/office/drawing/2014/main" id="{6CF88F23-2899-1341-935A-41AC1E3813E8}"/>
                </a:ext>
              </a:extLst>
            </p:cNvPr>
            <p:cNvGrpSpPr/>
            <p:nvPr/>
          </p:nvGrpSpPr>
          <p:grpSpPr>
            <a:xfrm>
              <a:off x="8559065" y="3794286"/>
              <a:ext cx="756000" cy="1905328"/>
              <a:chOff x="6347204" y="2117940"/>
              <a:chExt cx="756000" cy="1905328"/>
            </a:xfrm>
          </p:grpSpPr>
          <p:sp>
            <p:nvSpPr>
              <p:cNvPr id="765" name="矩形 764">
                <a:extLst>
                  <a:ext uri="{FF2B5EF4-FFF2-40B4-BE49-F238E27FC236}">
                    <a16:creationId xmlns:a16="http://schemas.microsoft.com/office/drawing/2014/main" id="{D066281C-4D0B-6844-8746-2053A479BB4D}"/>
                  </a:ext>
                </a:extLst>
              </p:cNvPr>
              <p:cNvSpPr/>
              <p:nvPr/>
            </p:nvSpPr>
            <p:spPr>
              <a:xfrm>
                <a:off x="6347204" y="2117940"/>
                <a:ext cx="756000" cy="180000"/>
              </a:xfrm>
              <a:prstGeom prst="rect">
                <a:avLst/>
              </a:prstGeom>
              <a:solidFill>
                <a:schemeClr val="bg1">
                  <a:lumMod val="9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66" name="矩形 765">
                <a:extLst>
                  <a:ext uri="{FF2B5EF4-FFF2-40B4-BE49-F238E27FC236}">
                    <a16:creationId xmlns:a16="http://schemas.microsoft.com/office/drawing/2014/main" id="{1691D645-3307-B847-BAB8-BBDB4EF5E1A0}"/>
                  </a:ext>
                </a:extLst>
              </p:cNvPr>
              <p:cNvSpPr/>
              <p:nvPr/>
            </p:nvSpPr>
            <p:spPr>
              <a:xfrm>
                <a:off x="6347204" y="2359448"/>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67" name="矩形 766">
                <a:extLst>
                  <a:ext uri="{FF2B5EF4-FFF2-40B4-BE49-F238E27FC236}">
                    <a16:creationId xmlns:a16="http://schemas.microsoft.com/office/drawing/2014/main" id="{72EEEC1E-D6E0-5647-A422-4A6768752A01}"/>
                  </a:ext>
                </a:extLst>
              </p:cNvPr>
              <p:cNvSpPr/>
              <p:nvPr/>
            </p:nvSpPr>
            <p:spPr>
              <a:xfrm>
                <a:off x="6347204" y="2600956"/>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68" name="矩形 767">
                <a:extLst>
                  <a:ext uri="{FF2B5EF4-FFF2-40B4-BE49-F238E27FC236}">
                    <a16:creationId xmlns:a16="http://schemas.microsoft.com/office/drawing/2014/main" id="{0B4358BE-DFEE-8945-A2B7-15B80DE75F88}"/>
                  </a:ext>
                </a:extLst>
              </p:cNvPr>
              <p:cNvSpPr/>
              <p:nvPr/>
            </p:nvSpPr>
            <p:spPr>
              <a:xfrm>
                <a:off x="6347204" y="2842464"/>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69" name="矩形 768">
                <a:extLst>
                  <a:ext uri="{FF2B5EF4-FFF2-40B4-BE49-F238E27FC236}">
                    <a16:creationId xmlns:a16="http://schemas.microsoft.com/office/drawing/2014/main" id="{E6F62911-DF37-BE44-BB8C-AE162EE74232}"/>
                  </a:ext>
                </a:extLst>
              </p:cNvPr>
              <p:cNvSpPr/>
              <p:nvPr/>
            </p:nvSpPr>
            <p:spPr>
              <a:xfrm>
                <a:off x="6347204" y="3083972"/>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70" name="矩形 769">
                <a:extLst>
                  <a:ext uri="{FF2B5EF4-FFF2-40B4-BE49-F238E27FC236}">
                    <a16:creationId xmlns:a16="http://schemas.microsoft.com/office/drawing/2014/main" id="{7A51E5DB-3476-D348-9D30-B6D5D8AF5A68}"/>
                  </a:ext>
                </a:extLst>
              </p:cNvPr>
              <p:cNvSpPr/>
              <p:nvPr/>
            </p:nvSpPr>
            <p:spPr>
              <a:xfrm>
                <a:off x="6347204" y="3325480"/>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71" name="矩形 770">
                <a:extLst>
                  <a:ext uri="{FF2B5EF4-FFF2-40B4-BE49-F238E27FC236}">
                    <a16:creationId xmlns:a16="http://schemas.microsoft.com/office/drawing/2014/main" id="{096B312F-19C4-4E4C-A7A0-E537E3F0D964}"/>
                  </a:ext>
                </a:extLst>
              </p:cNvPr>
              <p:cNvSpPr/>
              <p:nvPr/>
            </p:nvSpPr>
            <p:spPr>
              <a:xfrm>
                <a:off x="6347204" y="3566988"/>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72" name="矩形 771">
                <a:extLst>
                  <a:ext uri="{FF2B5EF4-FFF2-40B4-BE49-F238E27FC236}">
                    <a16:creationId xmlns:a16="http://schemas.microsoft.com/office/drawing/2014/main" id="{F99F451C-43A0-5945-96C3-523314AC6048}"/>
                  </a:ext>
                </a:extLst>
              </p:cNvPr>
              <p:cNvSpPr/>
              <p:nvPr/>
            </p:nvSpPr>
            <p:spPr>
              <a:xfrm>
                <a:off x="6347204" y="3808493"/>
                <a:ext cx="756000" cy="180000"/>
              </a:xfrm>
              <a:prstGeom prst="rect">
                <a:avLst/>
              </a:prstGeom>
              <a:solidFill>
                <a:schemeClr val="bg1"/>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773" name="矩形 772">
                <a:extLst>
                  <a:ext uri="{FF2B5EF4-FFF2-40B4-BE49-F238E27FC236}">
                    <a16:creationId xmlns:a16="http://schemas.microsoft.com/office/drawing/2014/main" id="{5958982A-587B-DE45-8E19-4616C352F9C5}"/>
                  </a:ext>
                </a:extLst>
              </p:cNvPr>
              <p:cNvSpPr/>
              <p:nvPr/>
            </p:nvSpPr>
            <p:spPr>
              <a:xfrm>
                <a:off x="6486818" y="2360705"/>
                <a:ext cx="481200" cy="220285"/>
              </a:xfrm>
              <a:prstGeom prst="rect">
                <a:avLst/>
              </a:prstGeom>
            </p:spPr>
            <p:txBody>
              <a:bodyPr wrap="none">
                <a:spAutoFit/>
              </a:bodyPr>
              <a:lstStyle/>
              <a:p>
                <a:pPr algn="ctr" fontAlgn="ctr"/>
                <a:r>
                  <a:rPr lang="en-US" altLang="zh-CN" sz="760" dirty="0">
                    <a:solidFill>
                      <a:srgbClr val="000000"/>
                    </a:solidFill>
                    <a:latin typeface="Calibri" panose="020F0502020204030204" pitchFamily="34" charset="0"/>
                    <a:ea typeface="Microsoft YaHei" panose="020B0503020204020204" pitchFamily="34" charset="-122"/>
                    <a:cs typeface="Calibri" panose="020F0502020204030204" pitchFamily="34" charset="0"/>
                  </a:rPr>
                  <a:t>248.37</a:t>
                </a:r>
              </a:p>
            </p:txBody>
          </p:sp>
          <p:sp>
            <p:nvSpPr>
              <p:cNvPr id="774" name="矩形 773">
                <a:extLst>
                  <a:ext uri="{FF2B5EF4-FFF2-40B4-BE49-F238E27FC236}">
                    <a16:creationId xmlns:a16="http://schemas.microsoft.com/office/drawing/2014/main" id="{4982DD48-B042-BE46-86F4-1BB971DE0C9C}"/>
                  </a:ext>
                </a:extLst>
              </p:cNvPr>
              <p:cNvSpPr/>
              <p:nvPr/>
            </p:nvSpPr>
            <p:spPr>
              <a:xfrm>
                <a:off x="6459750" y="2588383"/>
                <a:ext cx="518264" cy="220285"/>
              </a:xfrm>
              <a:prstGeom prst="rect">
                <a:avLst/>
              </a:prstGeom>
            </p:spPr>
            <p:txBody>
              <a:bodyPr wrap="square">
                <a:spAutoFit/>
              </a:bodyPr>
              <a:lstStyle/>
              <a:p>
                <a:pPr algn="ctr" fontAlgn="ctr"/>
                <a:r>
                  <a:rPr lang="en-US" altLang="zh-CN" sz="760" dirty="0"/>
                  <a:t>446.4</a:t>
                </a:r>
                <a:r>
                  <a:rPr lang="zh-CN" altLang="zh-CN" sz="760" dirty="0"/>
                  <a:t> </a:t>
                </a:r>
                <a:endParaRPr lang="en-US" altLang="zh-CN" sz="760" dirty="0">
                  <a:solidFill>
                    <a:srgbClr val="000000"/>
                  </a:solidFill>
                  <a:ea typeface="Microsoft YaHei" panose="020B0503020204020204" pitchFamily="34" charset="-122"/>
                  <a:cs typeface="Times New Roman" panose="02020603050405020304" pitchFamily="18" charset="0"/>
                </a:endParaRPr>
              </a:p>
            </p:txBody>
          </p:sp>
          <p:sp>
            <p:nvSpPr>
              <p:cNvPr id="775" name="矩形 774">
                <a:extLst>
                  <a:ext uri="{FF2B5EF4-FFF2-40B4-BE49-F238E27FC236}">
                    <a16:creationId xmlns:a16="http://schemas.microsoft.com/office/drawing/2014/main" id="{DFB85B58-75E3-7C47-A4CA-FC85EB0549C6}"/>
                  </a:ext>
                </a:extLst>
              </p:cNvPr>
              <p:cNvSpPr/>
              <p:nvPr/>
            </p:nvSpPr>
            <p:spPr>
              <a:xfrm>
                <a:off x="6476554" y="2845458"/>
                <a:ext cx="504821" cy="220285"/>
              </a:xfrm>
              <a:prstGeom prst="rect">
                <a:avLst/>
              </a:prstGeom>
            </p:spPr>
            <p:txBody>
              <a:bodyPr wrap="none">
                <a:spAutoFit/>
              </a:bodyPr>
              <a:lstStyle/>
              <a:p>
                <a:pPr algn="ctr" fontAlgn="ctr"/>
                <a:r>
                  <a:rPr lang="en-US" altLang="zh-CN" sz="760" dirty="0">
                    <a:latin typeface="Calibri" panose="020F0502020204030204" pitchFamily="34" charset="0"/>
                    <a:cs typeface="Calibri" panose="020F0502020204030204" pitchFamily="34" charset="0"/>
                  </a:rPr>
                  <a:t>190.24</a:t>
                </a:r>
                <a:r>
                  <a:rPr lang="zh-CN" altLang="zh-CN" sz="760" dirty="0">
                    <a:latin typeface="Calibri" panose="020F0502020204030204" pitchFamily="34" charset="0"/>
                    <a:cs typeface="Calibri" panose="020F0502020204030204" pitchFamily="34" charset="0"/>
                  </a:rPr>
                  <a:t> </a:t>
                </a:r>
                <a:endParaRPr lang="en-US" altLang="zh-CN" sz="760" dirty="0">
                  <a:solidFill>
                    <a:srgbClr val="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76" name="矩形 775">
                <a:extLst>
                  <a:ext uri="{FF2B5EF4-FFF2-40B4-BE49-F238E27FC236}">
                    <a16:creationId xmlns:a16="http://schemas.microsoft.com/office/drawing/2014/main" id="{1F1F942E-5CAC-DF4E-A0C8-C2EBDDC28B2D}"/>
                  </a:ext>
                </a:extLst>
              </p:cNvPr>
              <p:cNvSpPr/>
              <p:nvPr/>
            </p:nvSpPr>
            <p:spPr>
              <a:xfrm>
                <a:off x="6476554" y="3099313"/>
                <a:ext cx="504821" cy="220285"/>
              </a:xfrm>
              <a:prstGeom prst="rect">
                <a:avLst/>
              </a:prstGeom>
            </p:spPr>
            <p:txBody>
              <a:bodyPr wrap="none">
                <a:spAutoFit/>
              </a:bodyPr>
              <a:lstStyle/>
              <a:p>
                <a:pPr algn="ctr" fontAlgn="ctr"/>
                <a:r>
                  <a:rPr lang="en-US" altLang="zh-CN" sz="760" dirty="0">
                    <a:latin typeface="Calibri" panose="020F0502020204030204" pitchFamily="34" charset="0"/>
                    <a:cs typeface="Calibri" panose="020F0502020204030204" pitchFamily="34" charset="0"/>
                  </a:rPr>
                  <a:t>246.35</a:t>
                </a:r>
                <a:r>
                  <a:rPr lang="zh-CN" altLang="zh-CN" sz="760" dirty="0">
                    <a:latin typeface="Calibri" panose="020F0502020204030204" pitchFamily="34" charset="0"/>
                    <a:cs typeface="Calibri" panose="020F0502020204030204" pitchFamily="34" charset="0"/>
                  </a:rPr>
                  <a:t> </a:t>
                </a:r>
                <a:endParaRPr lang="en-US" altLang="zh-CN" sz="760" dirty="0">
                  <a:solidFill>
                    <a:srgbClr val="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77" name="矩形 776">
                <a:extLst>
                  <a:ext uri="{FF2B5EF4-FFF2-40B4-BE49-F238E27FC236}">
                    <a16:creationId xmlns:a16="http://schemas.microsoft.com/office/drawing/2014/main" id="{D94ED4BF-5311-3048-8106-ED6D5D70971D}"/>
                  </a:ext>
                </a:extLst>
              </p:cNvPr>
              <p:cNvSpPr/>
              <p:nvPr/>
            </p:nvSpPr>
            <p:spPr>
              <a:xfrm>
                <a:off x="6477944" y="3330967"/>
                <a:ext cx="481200" cy="220285"/>
              </a:xfrm>
              <a:prstGeom prst="rect">
                <a:avLst/>
              </a:prstGeom>
            </p:spPr>
            <p:txBody>
              <a:bodyPr wrap="none">
                <a:spAutoFit/>
              </a:bodyPr>
              <a:lstStyle/>
              <a:p>
                <a:pPr algn="ctr" fontAlgn="ctr"/>
                <a:r>
                  <a:rPr lang="en-US" altLang="zh-CN" sz="760" dirty="0">
                    <a:latin typeface="Calibri" panose="020F0502020204030204" pitchFamily="34" charset="0"/>
                    <a:cs typeface="Calibri" panose="020F0502020204030204" pitchFamily="34" charset="0"/>
                  </a:rPr>
                  <a:t>262.35</a:t>
                </a:r>
                <a:endParaRPr lang="en-US" altLang="zh-CN" sz="760" dirty="0">
                  <a:solidFill>
                    <a:srgbClr val="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78" name="矩形 777">
                <a:extLst>
                  <a:ext uri="{FF2B5EF4-FFF2-40B4-BE49-F238E27FC236}">
                    <a16:creationId xmlns:a16="http://schemas.microsoft.com/office/drawing/2014/main" id="{9053F8C7-804B-B349-91FA-40491AEF4233}"/>
                  </a:ext>
                </a:extLst>
              </p:cNvPr>
              <p:cNvSpPr/>
              <p:nvPr/>
            </p:nvSpPr>
            <p:spPr>
              <a:xfrm>
                <a:off x="6477944" y="3571618"/>
                <a:ext cx="481200" cy="220285"/>
              </a:xfrm>
              <a:prstGeom prst="rect">
                <a:avLst/>
              </a:prstGeom>
            </p:spPr>
            <p:txBody>
              <a:bodyPr wrap="none">
                <a:spAutoFit/>
              </a:bodyPr>
              <a:lstStyle/>
              <a:p>
                <a:pPr algn="ctr" fontAlgn="ctr"/>
                <a:r>
                  <a:rPr lang="en-US" altLang="zh-CN" sz="760" dirty="0">
                    <a:latin typeface="Calibri" panose="020F0502020204030204" pitchFamily="34" charset="0"/>
                    <a:cs typeface="Calibri" panose="020F0502020204030204" pitchFamily="34" charset="0"/>
                  </a:rPr>
                  <a:t>284.26</a:t>
                </a:r>
                <a:endParaRPr lang="en-US" altLang="zh-CN" sz="760" dirty="0">
                  <a:solidFill>
                    <a:srgbClr val="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79" name="矩形 778">
                <a:extLst>
                  <a:ext uri="{FF2B5EF4-FFF2-40B4-BE49-F238E27FC236}">
                    <a16:creationId xmlns:a16="http://schemas.microsoft.com/office/drawing/2014/main" id="{D266DAE4-27E1-1F4E-A061-C374066F598C}"/>
                  </a:ext>
                </a:extLst>
              </p:cNvPr>
              <p:cNvSpPr/>
              <p:nvPr/>
            </p:nvSpPr>
            <p:spPr>
              <a:xfrm>
                <a:off x="6488364" y="3802983"/>
                <a:ext cx="481200" cy="220285"/>
              </a:xfrm>
              <a:prstGeom prst="rect">
                <a:avLst/>
              </a:prstGeom>
            </p:spPr>
            <p:txBody>
              <a:bodyPr wrap="none">
                <a:spAutoFit/>
              </a:bodyPr>
              <a:lstStyle/>
              <a:p>
                <a:pPr algn="ctr" defTabSz="868771" fontAlgn="ctr">
                  <a:defRPr/>
                </a:pPr>
                <a:r>
                  <a:rPr lang="en-US" altLang="zh-CN" sz="760" dirty="0">
                    <a:latin typeface="Calibri" panose="020F0502020204030204" pitchFamily="34" charset="0"/>
                    <a:cs typeface="Calibri" panose="020F0502020204030204" pitchFamily="34" charset="0"/>
                  </a:rPr>
                  <a:t>460.60</a:t>
                </a:r>
                <a:endParaRPr kumimoji="1" lang="zh-CN" altLang="en-US" sz="760" u="sng" baseline="-25000" dirty="0">
                  <a:latin typeface="Calibri" panose="020F0502020204030204" pitchFamily="34" charset="0"/>
                  <a:cs typeface="Calibri" panose="020F0502020204030204" pitchFamily="34" charset="0"/>
                </a:endParaRPr>
              </a:p>
            </p:txBody>
          </p:sp>
        </p:grpSp>
        <p:sp>
          <p:nvSpPr>
            <p:cNvPr id="780" name="矩形 779">
              <a:extLst>
                <a:ext uri="{FF2B5EF4-FFF2-40B4-BE49-F238E27FC236}">
                  <a16:creationId xmlns:a16="http://schemas.microsoft.com/office/drawing/2014/main" id="{9194E268-BB4E-CD47-A774-F390B2998757}"/>
                </a:ext>
              </a:extLst>
            </p:cNvPr>
            <p:cNvSpPr/>
            <p:nvPr/>
          </p:nvSpPr>
          <p:spPr>
            <a:xfrm>
              <a:off x="4446316" y="3532817"/>
              <a:ext cx="641487"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tx1">
                      <a:lumMod val="65000"/>
                      <a:lumOff val="35000"/>
                    </a:schemeClr>
                  </a:solidFill>
                  <a:latin typeface="Microsoft YaHei" panose="020B0503020204020204" pitchFamily="34" charset="-122"/>
                  <a:ea typeface="Microsoft YaHei" panose="020B0503020204020204" pitchFamily="34" charset="-122"/>
                </a:rPr>
                <a:t>化合物名称</a:t>
              </a:r>
            </a:p>
          </p:txBody>
        </p:sp>
        <p:sp>
          <p:nvSpPr>
            <p:cNvPr id="781" name="矩形 780">
              <a:extLst>
                <a:ext uri="{FF2B5EF4-FFF2-40B4-BE49-F238E27FC236}">
                  <a16:creationId xmlns:a16="http://schemas.microsoft.com/office/drawing/2014/main" id="{3C8E841C-971B-9E43-916C-5967BF328123}"/>
                </a:ext>
              </a:extLst>
            </p:cNvPr>
            <p:cNvSpPr/>
            <p:nvPr/>
          </p:nvSpPr>
          <p:spPr>
            <a:xfrm>
              <a:off x="5582212" y="3544298"/>
              <a:ext cx="552065"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tx1">
                      <a:lumMod val="65000"/>
                      <a:lumOff val="35000"/>
                    </a:schemeClr>
                  </a:solidFill>
                  <a:latin typeface="Microsoft YaHei" panose="020B0503020204020204" pitchFamily="34" charset="-122"/>
                  <a:ea typeface="Microsoft YaHei" panose="020B0503020204020204" pitchFamily="34" charset="-122"/>
                </a:rPr>
                <a:t>英文名称</a:t>
              </a:r>
            </a:p>
          </p:txBody>
        </p:sp>
        <p:sp>
          <p:nvSpPr>
            <p:cNvPr id="782" name="矩形 781">
              <a:extLst>
                <a:ext uri="{FF2B5EF4-FFF2-40B4-BE49-F238E27FC236}">
                  <a16:creationId xmlns:a16="http://schemas.microsoft.com/office/drawing/2014/main" id="{F16DBFC0-D0E4-274F-BA8D-3E4B8E594177}"/>
                </a:ext>
              </a:extLst>
            </p:cNvPr>
            <p:cNvSpPr/>
            <p:nvPr/>
          </p:nvSpPr>
          <p:spPr>
            <a:xfrm>
              <a:off x="6652235" y="3547634"/>
              <a:ext cx="459266" cy="204898"/>
            </a:xfrm>
            <a:prstGeom prst="rect">
              <a:avLst/>
            </a:prstGeom>
            <a:effectLst>
              <a:innerShdw blurRad="63500" dist="50800" dir="13500000">
                <a:prstClr val="black">
                  <a:alpha val="50000"/>
                </a:prstClr>
              </a:innerShdw>
            </a:effectLst>
          </p:spPr>
          <p:txBody>
            <a:bodyPr wrap="none">
              <a:spAutoFit/>
            </a:bodyPr>
            <a:lstStyle/>
            <a:p>
              <a:pPr algn="ctr"/>
              <a:r>
                <a:rPr lang="en-US" altLang="zh-CN" sz="665" dirty="0">
                  <a:solidFill>
                    <a:schemeClr val="tx1">
                      <a:lumMod val="65000"/>
                      <a:lumOff val="35000"/>
                    </a:schemeClr>
                  </a:solidFill>
                  <a:latin typeface="Microsoft YaHei" panose="020B0503020204020204" pitchFamily="34" charset="-122"/>
                  <a:ea typeface="Microsoft YaHei" panose="020B0503020204020204" pitchFamily="34" charset="-122"/>
                </a:rPr>
                <a:t>CAS</a:t>
              </a:r>
              <a:r>
                <a:rPr lang="zh-CN" altLang="en-US" sz="665" dirty="0">
                  <a:solidFill>
                    <a:schemeClr val="tx1">
                      <a:lumMod val="65000"/>
                      <a:lumOff val="35000"/>
                    </a:schemeClr>
                  </a:solidFill>
                  <a:latin typeface="Microsoft YaHei" panose="020B0503020204020204" pitchFamily="34" charset="-122"/>
                  <a:ea typeface="Microsoft YaHei" panose="020B0503020204020204" pitchFamily="34" charset="-122"/>
                </a:rPr>
                <a:t>号</a:t>
              </a:r>
            </a:p>
          </p:txBody>
        </p:sp>
        <p:sp>
          <p:nvSpPr>
            <p:cNvPr id="783" name="矩形 782">
              <a:extLst>
                <a:ext uri="{FF2B5EF4-FFF2-40B4-BE49-F238E27FC236}">
                  <a16:creationId xmlns:a16="http://schemas.microsoft.com/office/drawing/2014/main" id="{887B31CD-35C9-D34B-BBFA-8681A242FE86}"/>
                </a:ext>
              </a:extLst>
            </p:cNvPr>
            <p:cNvSpPr/>
            <p:nvPr/>
          </p:nvSpPr>
          <p:spPr>
            <a:xfrm>
              <a:off x="7663153" y="3544298"/>
              <a:ext cx="462640"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tx1">
                      <a:lumMod val="65000"/>
                      <a:lumOff val="35000"/>
                    </a:schemeClr>
                  </a:solidFill>
                  <a:latin typeface="Microsoft YaHei" panose="020B0503020204020204" pitchFamily="34" charset="-122"/>
                  <a:ea typeface="Microsoft YaHei" panose="020B0503020204020204" pitchFamily="34" charset="-122"/>
                </a:rPr>
                <a:t>分子式</a:t>
              </a:r>
            </a:p>
          </p:txBody>
        </p:sp>
        <p:sp>
          <p:nvSpPr>
            <p:cNvPr id="784" name="矩形 783">
              <a:extLst>
                <a:ext uri="{FF2B5EF4-FFF2-40B4-BE49-F238E27FC236}">
                  <a16:creationId xmlns:a16="http://schemas.microsoft.com/office/drawing/2014/main" id="{ACDA3B98-0A94-D749-B950-B77E713DF1A3}"/>
                </a:ext>
              </a:extLst>
            </p:cNvPr>
            <p:cNvSpPr/>
            <p:nvPr/>
          </p:nvSpPr>
          <p:spPr>
            <a:xfrm>
              <a:off x="8705758" y="3538352"/>
              <a:ext cx="462640"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tx1">
                      <a:lumMod val="65000"/>
                      <a:lumOff val="35000"/>
                    </a:schemeClr>
                  </a:solidFill>
                  <a:latin typeface="Microsoft YaHei" panose="020B0503020204020204" pitchFamily="34" charset="-122"/>
                  <a:ea typeface="Microsoft YaHei" panose="020B0503020204020204" pitchFamily="34" charset="-122"/>
                </a:rPr>
                <a:t>分子量</a:t>
              </a:r>
            </a:p>
          </p:txBody>
        </p:sp>
        <p:sp>
          <p:nvSpPr>
            <p:cNvPr id="785" name="圆角矩形 784">
              <a:extLst>
                <a:ext uri="{FF2B5EF4-FFF2-40B4-BE49-F238E27FC236}">
                  <a16:creationId xmlns:a16="http://schemas.microsoft.com/office/drawing/2014/main" id="{68924079-9952-5E4C-9C7E-88CFCB80E565}"/>
                </a:ext>
              </a:extLst>
            </p:cNvPr>
            <p:cNvSpPr/>
            <p:nvPr/>
          </p:nvSpPr>
          <p:spPr>
            <a:xfrm>
              <a:off x="4398899" y="3543887"/>
              <a:ext cx="4928682" cy="188986"/>
            </a:xfrm>
            <a:prstGeom prst="round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786" name="圆角矩形 785">
              <a:extLst>
                <a:ext uri="{FF2B5EF4-FFF2-40B4-BE49-F238E27FC236}">
                  <a16:creationId xmlns:a16="http://schemas.microsoft.com/office/drawing/2014/main" id="{F2EA028E-0B89-C740-A31E-560C1E71CBAD}"/>
                </a:ext>
              </a:extLst>
            </p:cNvPr>
            <p:cNvSpPr/>
            <p:nvPr/>
          </p:nvSpPr>
          <p:spPr>
            <a:xfrm>
              <a:off x="4398899" y="5756725"/>
              <a:ext cx="717418" cy="17291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787" name="矩形 786">
              <a:extLst>
                <a:ext uri="{FF2B5EF4-FFF2-40B4-BE49-F238E27FC236}">
                  <a16:creationId xmlns:a16="http://schemas.microsoft.com/office/drawing/2014/main" id="{D8EBC891-17E4-A149-B827-6603EBE33371}"/>
                </a:ext>
              </a:extLst>
            </p:cNvPr>
            <p:cNvSpPr/>
            <p:nvPr/>
          </p:nvSpPr>
          <p:spPr>
            <a:xfrm>
              <a:off x="4546441" y="5746022"/>
              <a:ext cx="373216"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tx1">
                      <a:lumMod val="95000"/>
                      <a:lumOff val="5000"/>
                    </a:schemeClr>
                  </a:solidFill>
                  <a:latin typeface="Microsoft YaHei" panose="020B0503020204020204" pitchFamily="34" charset="-122"/>
                  <a:ea typeface="Microsoft YaHei" panose="020B0503020204020204" pitchFamily="34" charset="-122"/>
                </a:rPr>
                <a:t>添加</a:t>
              </a:r>
            </a:p>
          </p:txBody>
        </p:sp>
        <p:sp>
          <p:nvSpPr>
            <p:cNvPr id="788" name="矩形 787">
              <a:extLst>
                <a:ext uri="{FF2B5EF4-FFF2-40B4-BE49-F238E27FC236}">
                  <a16:creationId xmlns:a16="http://schemas.microsoft.com/office/drawing/2014/main" id="{BA1AEF72-CF2D-C342-8172-FCE16725A50D}"/>
                </a:ext>
              </a:extLst>
            </p:cNvPr>
            <p:cNvSpPr/>
            <p:nvPr/>
          </p:nvSpPr>
          <p:spPr>
            <a:xfrm>
              <a:off x="4201633" y="3781173"/>
              <a:ext cx="5327688" cy="218185"/>
            </a:xfrm>
            <a:prstGeom prst="rect">
              <a:avLst/>
            </a:prstGeom>
            <a:solidFill>
              <a:srgbClr val="7F7F7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789" name="组合 788">
              <a:extLst>
                <a:ext uri="{FF2B5EF4-FFF2-40B4-BE49-F238E27FC236}">
                  <a16:creationId xmlns:a16="http://schemas.microsoft.com/office/drawing/2014/main" id="{CADB8F30-F2F7-1A4A-B295-DFE8EAC8FC90}"/>
                </a:ext>
              </a:extLst>
            </p:cNvPr>
            <p:cNvGrpSpPr/>
            <p:nvPr/>
          </p:nvGrpSpPr>
          <p:grpSpPr>
            <a:xfrm>
              <a:off x="4421496" y="3794286"/>
              <a:ext cx="4749510" cy="229749"/>
              <a:chOff x="4421496" y="3794286"/>
              <a:chExt cx="4749510" cy="229749"/>
            </a:xfrm>
          </p:grpSpPr>
          <p:sp>
            <p:nvSpPr>
              <p:cNvPr id="790" name="矩形 789">
                <a:extLst>
                  <a:ext uri="{FF2B5EF4-FFF2-40B4-BE49-F238E27FC236}">
                    <a16:creationId xmlns:a16="http://schemas.microsoft.com/office/drawing/2014/main" id="{B8632BD4-BDD0-BA48-AC5C-C220BF4D6FC7}"/>
                  </a:ext>
                </a:extLst>
              </p:cNvPr>
              <p:cNvSpPr/>
              <p:nvPr/>
            </p:nvSpPr>
            <p:spPr>
              <a:xfrm>
                <a:off x="4421496" y="3794286"/>
                <a:ext cx="641487" cy="204898"/>
              </a:xfrm>
              <a:prstGeom prst="rect">
                <a:avLst/>
              </a:prstGeom>
            </p:spPr>
            <p:txBody>
              <a:bodyPr wrap="none">
                <a:spAutoFit/>
              </a:bodyPr>
              <a:lstStyle/>
              <a:p>
                <a:r>
                  <a:rPr lang="zh-CN" altLang="en-US" sz="665" dirty="0">
                    <a:solidFill>
                      <a:schemeClr val="bg1"/>
                    </a:solidFill>
                    <a:latin typeface="Microsoft YaHei" panose="020B0503020204020204" pitchFamily="34" charset="-122"/>
                    <a:ea typeface="Microsoft YaHei" panose="020B0503020204020204" pitchFamily="34" charset="-122"/>
                  </a:rPr>
                  <a:t>氧化苦参碱</a:t>
                </a:r>
              </a:p>
            </p:txBody>
          </p:sp>
          <p:sp>
            <p:nvSpPr>
              <p:cNvPr id="791" name="矩形 790">
                <a:extLst>
                  <a:ext uri="{FF2B5EF4-FFF2-40B4-BE49-F238E27FC236}">
                    <a16:creationId xmlns:a16="http://schemas.microsoft.com/office/drawing/2014/main" id="{FE32BEF9-5D19-E54C-9EDA-8284C3F0D908}"/>
                  </a:ext>
                </a:extLst>
              </p:cNvPr>
              <p:cNvSpPr/>
              <p:nvPr/>
            </p:nvSpPr>
            <p:spPr>
              <a:xfrm>
                <a:off x="5512038" y="3803750"/>
                <a:ext cx="617866" cy="204898"/>
              </a:xfrm>
              <a:prstGeom prst="rect">
                <a:avLst/>
              </a:prstGeom>
            </p:spPr>
            <p:txBody>
              <a:bodyPr wrap="none">
                <a:spAutoFit/>
              </a:bodyPr>
              <a:lstStyle/>
              <a:p>
                <a:pPr algn="ctr" fontAlgn="ctr"/>
                <a:r>
                  <a:rPr lang="en" altLang="zh-CN" sz="665" i="1" dirty="0">
                    <a:solidFill>
                      <a:schemeClr val="bg1"/>
                    </a:solidFill>
                    <a:latin typeface="Calibri" panose="020F0502020204030204" pitchFamily="34" charset="0"/>
                    <a:ea typeface="Microsoft YaHei" panose="020B0503020204020204" pitchFamily="34" charset="-122"/>
                    <a:cs typeface="Calibri" panose="020F0502020204030204" pitchFamily="34" charset="0"/>
                  </a:rPr>
                  <a:t>Oxymatrine</a:t>
                </a:r>
              </a:p>
            </p:txBody>
          </p:sp>
          <p:sp>
            <p:nvSpPr>
              <p:cNvPr id="792" name="矩形 791">
                <a:extLst>
                  <a:ext uri="{FF2B5EF4-FFF2-40B4-BE49-F238E27FC236}">
                    <a16:creationId xmlns:a16="http://schemas.microsoft.com/office/drawing/2014/main" id="{E6E937C2-6405-4449-BC95-C55D5719BB63}"/>
                  </a:ext>
                </a:extLst>
              </p:cNvPr>
              <p:cNvSpPr/>
              <p:nvPr/>
            </p:nvSpPr>
            <p:spPr>
              <a:xfrm>
                <a:off x="6469433" y="3803750"/>
                <a:ext cx="676920" cy="220285"/>
              </a:xfrm>
              <a:prstGeom prst="rect">
                <a:avLst/>
              </a:prstGeom>
            </p:spPr>
            <p:txBody>
              <a:bodyPr wrap="none">
                <a:spAutoFit/>
              </a:bodyPr>
              <a:lstStyle/>
              <a:p>
                <a:pPr algn="ctr" fontAlgn="ctr"/>
                <a:r>
                  <a:rPr lang="en-US" altLang="zh-CN" sz="760" i="1" dirty="0">
                    <a:solidFill>
                      <a:schemeClr val="bg1"/>
                    </a:solidFill>
                    <a:latin typeface="Calibri" panose="020F0502020204030204" pitchFamily="34" charset="0"/>
                    <a:ea typeface="Microsoft YaHei" panose="020B0503020204020204" pitchFamily="34" charset="-122"/>
                    <a:cs typeface="Calibri" panose="020F0502020204030204" pitchFamily="34" charset="0"/>
                  </a:rPr>
                  <a:t>16837-52-8</a:t>
                </a:r>
                <a:endParaRPr lang="en" altLang="zh-CN" sz="760" i="1" dirty="0">
                  <a:solidFill>
                    <a:schemeClr val="bg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93" name="矩形 792">
                <a:extLst>
                  <a:ext uri="{FF2B5EF4-FFF2-40B4-BE49-F238E27FC236}">
                    <a16:creationId xmlns:a16="http://schemas.microsoft.com/office/drawing/2014/main" id="{48E37AB7-5E24-1E41-BFF9-7C16AA5A3EA9}"/>
                  </a:ext>
                </a:extLst>
              </p:cNvPr>
              <p:cNvSpPr/>
              <p:nvPr/>
            </p:nvSpPr>
            <p:spPr>
              <a:xfrm>
                <a:off x="7557589" y="3803119"/>
                <a:ext cx="681980" cy="204898"/>
              </a:xfrm>
              <a:prstGeom prst="rect">
                <a:avLst/>
              </a:prstGeom>
            </p:spPr>
            <p:txBody>
              <a:bodyPr wrap="none">
                <a:spAutoFit/>
              </a:bodyPr>
              <a:lstStyle/>
              <a:p>
                <a:pPr algn="ctr" fontAlgn="ctr"/>
                <a:r>
                  <a:rPr lang="en" altLang="zh-CN" sz="665" dirty="0">
                    <a:solidFill>
                      <a:schemeClr val="bg1"/>
                    </a:solidFill>
                    <a:latin typeface="Microsoft YaHei" panose="020B0503020204020204" pitchFamily="34" charset="-122"/>
                    <a:ea typeface="Microsoft YaHei" panose="020B0503020204020204" pitchFamily="34" charset="-122"/>
                  </a:rPr>
                  <a:t>C</a:t>
                </a:r>
                <a:r>
                  <a:rPr lang="en" altLang="zh-CN" sz="665" baseline="-25000" dirty="0">
                    <a:solidFill>
                      <a:schemeClr val="bg1"/>
                    </a:solidFill>
                    <a:latin typeface="Microsoft YaHei" panose="020B0503020204020204" pitchFamily="34" charset="-122"/>
                    <a:ea typeface="Microsoft YaHei" panose="020B0503020204020204" pitchFamily="34" charset="-122"/>
                  </a:rPr>
                  <a:t>15</a:t>
                </a:r>
                <a:r>
                  <a:rPr lang="en" altLang="zh-CN" sz="665" dirty="0">
                    <a:solidFill>
                      <a:schemeClr val="bg1"/>
                    </a:solidFill>
                    <a:latin typeface="Microsoft YaHei" panose="020B0503020204020204" pitchFamily="34" charset="-122"/>
                    <a:ea typeface="Microsoft YaHei" panose="020B0503020204020204" pitchFamily="34" charset="-122"/>
                  </a:rPr>
                  <a:t>H</a:t>
                </a:r>
                <a:r>
                  <a:rPr lang="en" altLang="zh-CN" sz="665" baseline="-25000" dirty="0">
                    <a:solidFill>
                      <a:schemeClr val="bg1"/>
                    </a:solidFill>
                    <a:latin typeface="Microsoft YaHei" panose="020B0503020204020204" pitchFamily="34" charset="-122"/>
                    <a:ea typeface="Microsoft YaHei" panose="020B0503020204020204" pitchFamily="34" charset="-122"/>
                  </a:rPr>
                  <a:t>24</a:t>
                </a:r>
                <a:r>
                  <a:rPr lang="en" altLang="zh-CN" sz="665" dirty="0">
                    <a:solidFill>
                      <a:schemeClr val="bg1"/>
                    </a:solidFill>
                    <a:latin typeface="Microsoft YaHei" panose="020B0503020204020204" pitchFamily="34" charset="-122"/>
                    <a:ea typeface="Microsoft YaHei" panose="020B0503020204020204" pitchFamily="34" charset="-122"/>
                  </a:rPr>
                  <a:t>N</a:t>
                </a:r>
                <a:r>
                  <a:rPr lang="en" altLang="zh-CN" sz="665" baseline="-25000" dirty="0">
                    <a:solidFill>
                      <a:schemeClr val="bg1"/>
                    </a:solidFill>
                    <a:latin typeface="Microsoft YaHei" panose="020B0503020204020204" pitchFamily="34" charset="-122"/>
                    <a:ea typeface="Microsoft YaHei" panose="020B0503020204020204" pitchFamily="34" charset="-122"/>
                  </a:rPr>
                  <a:t>2</a:t>
                </a:r>
                <a:r>
                  <a:rPr lang="en" altLang="zh-CN" sz="665" dirty="0">
                    <a:solidFill>
                      <a:schemeClr val="bg1"/>
                    </a:solidFill>
                    <a:latin typeface="Microsoft YaHei" panose="020B0503020204020204" pitchFamily="34" charset="-122"/>
                    <a:ea typeface="Microsoft YaHei" panose="020B0503020204020204" pitchFamily="34" charset="-122"/>
                  </a:rPr>
                  <a:t>O</a:t>
                </a:r>
                <a:r>
                  <a:rPr lang="en" altLang="zh-CN" sz="665" baseline="-25000" dirty="0">
                    <a:solidFill>
                      <a:schemeClr val="bg1"/>
                    </a:solidFill>
                    <a:latin typeface="Microsoft YaHei" panose="020B0503020204020204" pitchFamily="34" charset="-122"/>
                    <a:ea typeface="Microsoft YaHei" panose="020B0503020204020204" pitchFamily="34" charset="-122"/>
                  </a:rPr>
                  <a:t>2</a:t>
                </a:r>
                <a:endParaRPr lang="en-US" altLang="zh-CN" sz="665"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94" name="矩形 793">
                <a:extLst>
                  <a:ext uri="{FF2B5EF4-FFF2-40B4-BE49-F238E27FC236}">
                    <a16:creationId xmlns:a16="http://schemas.microsoft.com/office/drawing/2014/main" id="{658602BA-2663-614D-9671-E1EA138F454E}"/>
                  </a:ext>
                </a:extLst>
              </p:cNvPr>
              <p:cNvSpPr/>
              <p:nvPr/>
            </p:nvSpPr>
            <p:spPr>
              <a:xfrm>
                <a:off x="8689806" y="3803119"/>
                <a:ext cx="481200" cy="220286"/>
              </a:xfrm>
              <a:prstGeom prst="rect">
                <a:avLst/>
              </a:prstGeom>
            </p:spPr>
            <p:txBody>
              <a:bodyPr wrap="none">
                <a:spAutoFit/>
              </a:bodyPr>
              <a:lstStyle/>
              <a:p>
                <a:pPr algn="ctr" fontAlgn="ctr"/>
                <a:r>
                  <a:rPr lang="en-US" altLang="zh-CN" sz="760" dirty="0">
                    <a:solidFill>
                      <a:schemeClr val="bg1"/>
                    </a:solidFill>
                    <a:latin typeface="Calibri" panose="020F0502020204030204" pitchFamily="34" charset="0"/>
                    <a:ea typeface="Microsoft YaHei" panose="020B0503020204020204" pitchFamily="34" charset="-122"/>
                    <a:cs typeface="Calibri" panose="020F0502020204030204" pitchFamily="34" charset="0"/>
                  </a:rPr>
                  <a:t>285.33</a:t>
                </a:r>
              </a:p>
            </p:txBody>
          </p:sp>
        </p:grpSp>
        <p:grpSp>
          <p:nvGrpSpPr>
            <p:cNvPr id="795" name="组合 794">
              <a:extLst>
                <a:ext uri="{FF2B5EF4-FFF2-40B4-BE49-F238E27FC236}">
                  <a16:creationId xmlns:a16="http://schemas.microsoft.com/office/drawing/2014/main" id="{C58F7FFE-94AF-014D-9297-EA692C489441}"/>
                </a:ext>
              </a:extLst>
            </p:cNvPr>
            <p:cNvGrpSpPr/>
            <p:nvPr/>
          </p:nvGrpSpPr>
          <p:grpSpPr>
            <a:xfrm>
              <a:off x="8607542" y="5913894"/>
              <a:ext cx="720039" cy="204898"/>
              <a:chOff x="4396278" y="6008582"/>
              <a:chExt cx="720039" cy="204898"/>
            </a:xfrm>
          </p:grpSpPr>
          <p:sp>
            <p:nvSpPr>
              <p:cNvPr id="796" name="圆角矩形 795">
                <a:extLst>
                  <a:ext uri="{FF2B5EF4-FFF2-40B4-BE49-F238E27FC236}">
                    <a16:creationId xmlns:a16="http://schemas.microsoft.com/office/drawing/2014/main" id="{189F76FB-9E77-7C47-97EA-E34E2B8C884D}"/>
                  </a:ext>
                </a:extLst>
              </p:cNvPr>
              <p:cNvSpPr/>
              <p:nvPr/>
            </p:nvSpPr>
            <p:spPr>
              <a:xfrm>
                <a:off x="4398899" y="6008582"/>
                <a:ext cx="717418" cy="17291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797" name="矩形 796">
                <a:extLst>
                  <a:ext uri="{FF2B5EF4-FFF2-40B4-BE49-F238E27FC236}">
                    <a16:creationId xmlns:a16="http://schemas.microsoft.com/office/drawing/2014/main" id="{32F30F9D-A17B-9D41-A728-3353ACCF7059}"/>
                  </a:ext>
                </a:extLst>
              </p:cNvPr>
              <p:cNvSpPr/>
              <p:nvPr/>
            </p:nvSpPr>
            <p:spPr>
              <a:xfrm>
                <a:off x="4396278" y="6008582"/>
                <a:ext cx="673545"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tx1">
                        <a:lumMod val="95000"/>
                        <a:lumOff val="5000"/>
                      </a:schemeClr>
                    </a:solidFill>
                    <a:latin typeface="Microsoft YaHei" panose="020B0503020204020204" pitchFamily="34" charset="-122"/>
                    <a:ea typeface="Microsoft YaHei" panose="020B0503020204020204" pitchFamily="34" charset="-122"/>
                  </a:rPr>
                  <a:t>显示</a:t>
                </a:r>
                <a:r>
                  <a:rPr lang="en-US" altLang="zh-CN" sz="665" dirty="0">
                    <a:solidFill>
                      <a:schemeClr val="tx1">
                        <a:lumMod val="95000"/>
                        <a:lumOff val="5000"/>
                      </a:schemeClr>
                    </a:solidFill>
                    <a:latin typeface="Microsoft YaHei" panose="020B0503020204020204" pitchFamily="34" charset="-122"/>
                    <a:ea typeface="Microsoft YaHei" panose="020B0503020204020204" pitchFamily="34" charset="-122"/>
                  </a:rPr>
                  <a:t>2D</a:t>
                </a:r>
                <a:r>
                  <a:rPr lang="zh-CN" altLang="en-US" sz="665" dirty="0">
                    <a:solidFill>
                      <a:schemeClr val="tx1">
                        <a:lumMod val="95000"/>
                        <a:lumOff val="5000"/>
                      </a:schemeClr>
                    </a:solidFill>
                    <a:latin typeface="Microsoft YaHei" panose="020B0503020204020204" pitchFamily="34" charset="-122"/>
                    <a:ea typeface="Microsoft YaHei" panose="020B0503020204020204" pitchFamily="34" charset="-122"/>
                  </a:rPr>
                  <a:t>结构</a:t>
                </a:r>
              </a:p>
            </p:txBody>
          </p:sp>
        </p:grpSp>
        <p:grpSp>
          <p:nvGrpSpPr>
            <p:cNvPr id="798" name="组合 797">
              <a:extLst>
                <a:ext uri="{FF2B5EF4-FFF2-40B4-BE49-F238E27FC236}">
                  <a16:creationId xmlns:a16="http://schemas.microsoft.com/office/drawing/2014/main" id="{A3A93BC6-5473-6A48-83FD-751D7DD93F96}"/>
                </a:ext>
              </a:extLst>
            </p:cNvPr>
            <p:cNvGrpSpPr/>
            <p:nvPr/>
          </p:nvGrpSpPr>
          <p:grpSpPr>
            <a:xfrm>
              <a:off x="8604997" y="6142983"/>
              <a:ext cx="722584" cy="204898"/>
              <a:chOff x="4393733" y="5997779"/>
              <a:chExt cx="722584" cy="204898"/>
            </a:xfrm>
          </p:grpSpPr>
          <p:sp>
            <p:nvSpPr>
              <p:cNvPr id="799" name="圆角矩形 798">
                <a:extLst>
                  <a:ext uri="{FF2B5EF4-FFF2-40B4-BE49-F238E27FC236}">
                    <a16:creationId xmlns:a16="http://schemas.microsoft.com/office/drawing/2014/main" id="{7516D684-7149-874B-956B-FB9025BB1123}"/>
                  </a:ext>
                </a:extLst>
              </p:cNvPr>
              <p:cNvSpPr/>
              <p:nvPr/>
            </p:nvSpPr>
            <p:spPr>
              <a:xfrm>
                <a:off x="4398899" y="6008582"/>
                <a:ext cx="717418" cy="172911"/>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800" name="矩形 799">
                <a:extLst>
                  <a:ext uri="{FF2B5EF4-FFF2-40B4-BE49-F238E27FC236}">
                    <a16:creationId xmlns:a16="http://schemas.microsoft.com/office/drawing/2014/main" id="{CA128638-AA5C-924A-8D48-0A2567BF67BE}"/>
                  </a:ext>
                </a:extLst>
              </p:cNvPr>
              <p:cNvSpPr/>
              <p:nvPr/>
            </p:nvSpPr>
            <p:spPr>
              <a:xfrm>
                <a:off x="4393733" y="5997779"/>
                <a:ext cx="673545" cy="204898"/>
              </a:xfrm>
              <a:prstGeom prst="rect">
                <a:avLst/>
              </a:prstGeom>
              <a:effectLst>
                <a:innerShdw blurRad="63500" dist="50800" dir="13500000">
                  <a:prstClr val="black">
                    <a:alpha val="50000"/>
                  </a:prstClr>
                </a:innerShdw>
              </a:effectLst>
            </p:spPr>
            <p:txBody>
              <a:bodyPr wrap="none">
                <a:spAutoFit/>
              </a:bodyPr>
              <a:lstStyle/>
              <a:p>
                <a:pPr algn="ctr"/>
                <a:r>
                  <a:rPr lang="zh-CN" altLang="en-US" sz="665" dirty="0">
                    <a:solidFill>
                      <a:schemeClr val="bg1"/>
                    </a:solidFill>
                    <a:latin typeface="Microsoft YaHei" panose="020B0503020204020204" pitchFamily="34" charset="-122"/>
                    <a:ea typeface="Microsoft YaHei" panose="020B0503020204020204" pitchFamily="34" charset="-122"/>
                  </a:rPr>
                  <a:t>显示</a:t>
                </a:r>
                <a:r>
                  <a:rPr lang="en-US" altLang="zh-CN" sz="665" dirty="0">
                    <a:solidFill>
                      <a:schemeClr val="bg1"/>
                    </a:solidFill>
                    <a:latin typeface="Microsoft YaHei" panose="020B0503020204020204" pitchFamily="34" charset="-122"/>
                    <a:ea typeface="Microsoft YaHei" panose="020B0503020204020204" pitchFamily="34" charset="-122"/>
                  </a:rPr>
                  <a:t>3D</a:t>
                </a:r>
                <a:r>
                  <a:rPr lang="zh-CN" altLang="en-US" sz="665" dirty="0">
                    <a:solidFill>
                      <a:schemeClr val="bg1"/>
                    </a:solidFill>
                    <a:latin typeface="Microsoft YaHei" panose="020B0503020204020204" pitchFamily="34" charset="-122"/>
                    <a:ea typeface="Microsoft YaHei" panose="020B0503020204020204" pitchFamily="34" charset="-122"/>
                  </a:rPr>
                  <a:t>结构</a:t>
                </a:r>
              </a:p>
            </p:txBody>
          </p:sp>
        </p:grpSp>
      </p:grpSp>
      <p:pic>
        <p:nvPicPr>
          <p:cNvPr id="801" name="图片 800">
            <a:extLst>
              <a:ext uri="{FF2B5EF4-FFF2-40B4-BE49-F238E27FC236}">
                <a16:creationId xmlns:a16="http://schemas.microsoft.com/office/drawing/2014/main" id="{9940EEEC-2776-EB44-BB88-DCEA308B00E7}"/>
              </a:ext>
            </a:extLst>
          </p:cNvPr>
          <p:cNvPicPr>
            <a:picLocks noChangeAspect="1"/>
          </p:cNvPicPr>
          <p:nvPr/>
        </p:nvPicPr>
        <p:blipFill>
          <a:blip r:embed="rId5"/>
          <a:stretch>
            <a:fillRect/>
          </a:stretch>
        </p:blipFill>
        <p:spPr>
          <a:xfrm>
            <a:off x="8538322" y="3177197"/>
            <a:ext cx="827056" cy="165428"/>
          </a:xfrm>
          <a:prstGeom prst="rect">
            <a:avLst/>
          </a:prstGeom>
        </p:spPr>
      </p:pic>
      <p:grpSp>
        <p:nvGrpSpPr>
          <p:cNvPr id="26" name="组合 25">
            <a:extLst>
              <a:ext uri="{FF2B5EF4-FFF2-40B4-BE49-F238E27FC236}">
                <a16:creationId xmlns:a16="http://schemas.microsoft.com/office/drawing/2014/main" id="{36148F1B-85FE-4A41-B697-7DCABA40D6D3}"/>
              </a:ext>
            </a:extLst>
          </p:cNvPr>
          <p:cNvGrpSpPr/>
          <p:nvPr/>
        </p:nvGrpSpPr>
        <p:grpSpPr>
          <a:xfrm>
            <a:off x="8255850" y="5719158"/>
            <a:ext cx="168007" cy="164279"/>
            <a:chOff x="8338840" y="5994146"/>
            <a:chExt cx="176835" cy="172911"/>
          </a:xfrm>
        </p:grpSpPr>
        <p:pic>
          <p:nvPicPr>
            <p:cNvPr id="44" name="图形 43">
              <a:extLst>
                <a:ext uri="{FF2B5EF4-FFF2-40B4-BE49-F238E27FC236}">
                  <a16:creationId xmlns:a16="http://schemas.microsoft.com/office/drawing/2014/main" id="{50CE169F-5A71-2F47-B8E8-D7692D7166E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352180" y="6018996"/>
              <a:ext cx="128080" cy="128080"/>
            </a:xfrm>
            <a:prstGeom prst="rect">
              <a:avLst/>
            </a:prstGeom>
          </p:spPr>
        </p:pic>
        <p:sp>
          <p:nvSpPr>
            <p:cNvPr id="802" name="圆角矩形 801">
              <a:extLst>
                <a:ext uri="{FF2B5EF4-FFF2-40B4-BE49-F238E27FC236}">
                  <a16:creationId xmlns:a16="http://schemas.microsoft.com/office/drawing/2014/main" id="{4FA73089-E340-214F-A97E-9614F94219FF}"/>
                </a:ext>
              </a:extLst>
            </p:cNvPr>
            <p:cNvSpPr/>
            <p:nvPr/>
          </p:nvSpPr>
          <p:spPr>
            <a:xfrm>
              <a:off x="8338840" y="5994146"/>
              <a:ext cx="176835" cy="172911"/>
            </a:xfrm>
            <a:prstGeom prst="roundRect">
              <a:avLst/>
            </a:prstGeom>
            <a:noFill/>
            <a:ln w="9525">
              <a:solidFill>
                <a:schemeClr val="accent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grpSp>
        <p:nvGrpSpPr>
          <p:cNvPr id="27" name="组合 26">
            <a:extLst>
              <a:ext uri="{FF2B5EF4-FFF2-40B4-BE49-F238E27FC236}">
                <a16:creationId xmlns:a16="http://schemas.microsoft.com/office/drawing/2014/main" id="{2E18B71B-DEAE-7548-8722-47FEF42188A3}"/>
              </a:ext>
            </a:extLst>
          </p:cNvPr>
          <p:cNvGrpSpPr/>
          <p:nvPr/>
        </p:nvGrpSpPr>
        <p:grpSpPr>
          <a:xfrm>
            <a:off x="8255851" y="5948769"/>
            <a:ext cx="168007" cy="164279"/>
            <a:chOff x="8322817" y="6238215"/>
            <a:chExt cx="176835" cy="172911"/>
          </a:xfrm>
        </p:grpSpPr>
        <p:pic>
          <p:nvPicPr>
            <p:cNvPr id="25" name="图片 24">
              <a:extLst>
                <a:ext uri="{FF2B5EF4-FFF2-40B4-BE49-F238E27FC236}">
                  <a16:creationId xmlns:a16="http://schemas.microsoft.com/office/drawing/2014/main" id="{F994D825-E338-A644-82B1-D87D2D106BB6}"/>
                </a:ext>
              </a:extLst>
            </p:cNvPr>
            <p:cNvPicPr>
              <a:picLocks noChangeAspect="1"/>
            </p:cNvPicPr>
            <p:nvPr/>
          </p:nvPicPr>
          <p:blipFill>
            <a:blip r:embed="rId38">
              <a:duotone>
                <a:prstClr val="black"/>
                <a:schemeClr val="tx2">
                  <a:tint val="45000"/>
                  <a:satMod val="400000"/>
                </a:schemeClr>
              </a:duotone>
            </a:blip>
            <a:stretch>
              <a:fillRect/>
            </a:stretch>
          </p:blipFill>
          <p:spPr>
            <a:xfrm>
              <a:off x="8347195" y="6260631"/>
              <a:ext cx="128080" cy="128080"/>
            </a:xfrm>
            <a:prstGeom prst="rect">
              <a:avLst/>
            </a:prstGeom>
          </p:spPr>
        </p:pic>
        <p:sp>
          <p:nvSpPr>
            <p:cNvPr id="803" name="圆角矩形 802">
              <a:extLst>
                <a:ext uri="{FF2B5EF4-FFF2-40B4-BE49-F238E27FC236}">
                  <a16:creationId xmlns:a16="http://schemas.microsoft.com/office/drawing/2014/main" id="{EDDB0D61-9E2B-6A4B-83BF-B85781BE533F}"/>
                </a:ext>
              </a:extLst>
            </p:cNvPr>
            <p:cNvSpPr/>
            <p:nvPr/>
          </p:nvSpPr>
          <p:spPr>
            <a:xfrm>
              <a:off x="8322817" y="6238215"/>
              <a:ext cx="176835" cy="172911"/>
            </a:xfrm>
            <a:prstGeom prst="roundRect">
              <a:avLst/>
            </a:prstGeom>
            <a:noFill/>
            <a:ln w="9525">
              <a:solidFill>
                <a:schemeClr val="accent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pic>
        <p:nvPicPr>
          <p:cNvPr id="804" name="图片 803">
            <a:extLst>
              <a:ext uri="{FF2B5EF4-FFF2-40B4-BE49-F238E27FC236}">
                <a16:creationId xmlns:a16="http://schemas.microsoft.com/office/drawing/2014/main" id="{D7D58E93-1586-0744-AE6D-CA726D6F3B1F}"/>
              </a:ext>
            </a:extLst>
          </p:cNvPr>
          <p:cNvPicPr>
            <a:picLocks noChangeAspect="1"/>
          </p:cNvPicPr>
          <p:nvPr/>
        </p:nvPicPr>
        <p:blipFill rotWithShape="1">
          <a:blip r:embed="rId39">
            <a:extLst>
              <a:ext uri="{28A0092B-C50C-407E-A947-70E740481C1C}">
                <a14:useLocalDpi xmlns:a14="http://schemas.microsoft.com/office/drawing/2010/main" val="0"/>
              </a:ext>
            </a:extLst>
          </a:blip>
          <a:srcRect l="28286" t="12042" r="22149" b="11326"/>
          <a:stretch/>
        </p:blipFill>
        <p:spPr>
          <a:xfrm>
            <a:off x="9959162" y="3530346"/>
            <a:ext cx="859894" cy="772935"/>
          </a:xfrm>
          <a:prstGeom prst="rect">
            <a:avLst/>
          </a:prstGeom>
          <a:effectLst>
            <a:reflection blurRad="6350" stA="52000" endA="300" endPos="35000" dir="5400000" sy="-100000" algn="bl" rotWithShape="0"/>
          </a:effectLst>
        </p:spPr>
      </p:pic>
      <p:pic>
        <p:nvPicPr>
          <p:cNvPr id="807" name="图片 806">
            <a:extLst>
              <a:ext uri="{FF2B5EF4-FFF2-40B4-BE49-F238E27FC236}">
                <a16:creationId xmlns:a16="http://schemas.microsoft.com/office/drawing/2014/main" id="{9566583D-1765-064C-B672-233D7504EC93}"/>
              </a:ext>
            </a:extLst>
          </p:cNvPr>
          <p:cNvPicPr>
            <a:picLocks noChangeAspect="1"/>
          </p:cNvPicPr>
          <p:nvPr/>
        </p:nvPicPr>
        <p:blipFill>
          <a:blip r:embed="rId27">
            <a:duotone>
              <a:schemeClr val="accent1">
                <a:shade val="45000"/>
                <a:satMod val="135000"/>
              </a:schemeClr>
              <a:prstClr val="white"/>
            </a:duotone>
          </a:blip>
          <a:stretch>
            <a:fillRect/>
          </a:stretch>
        </p:blipFill>
        <p:spPr>
          <a:xfrm>
            <a:off x="9743169" y="4784090"/>
            <a:ext cx="109208" cy="112452"/>
          </a:xfrm>
          <a:prstGeom prst="rect">
            <a:avLst/>
          </a:prstGeom>
          <a:effectLst>
            <a:outerShdw blurRad="50800" dir="1140000" sx="69000" sy="69000" algn="t" rotWithShape="0">
              <a:prstClr val="black">
                <a:alpha val="8000"/>
              </a:prstClr>
            </a:outerShdw>
          </a:effectLst>
        </p:spPr>
      </p:pic>
      <p:sp>
        <p:nvSpPr>
          <p:cNvPr id="370" name="圆角矩形 369">
            <a:extLst>
              <a:ext uri="{FF2B5EF4-FFF2-40B4-BE49-F238E27FC236}">
                <a16:creationId xmlns:a16="http://schemas.microsoft.com/office/drawing/2014/main" id="{9E40B267-4BF5-434F-BED9-A4B41E139D11}"/>
              </a:ext>
            </a:extLst>
          </p:cNvPr>
          <p:cNvSpPr/>
          <p:nvPr/>
        </p:nvSpPr>
        <p:spPr>
          <a:xfrm>
            <a:off x="3417120" y="1073021"/>
            <a:ext cx="629192" cy="2546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360" name="组合 359">
            <a:extLst>
              <a:ext uri="{FF2B5EF4-FFF2-40B4-BE49-F238E27FC236}">
                <a16:creationId xmlns:a16="http://schemas.microsoft.com/office/drawing/2014/main" id="{C654AEDA-50DD-E440-BEC1-48FA85488B3E}"/>
              </a:ext>
            </a:extLst>
          </p:cNvPr>
          <p:cNvGrpSpPr/>
          <p:nvPr/>
        </p:nvGrpSpPr>
        <p:grpSpPr>
          <a:xfrm>
            <a:off x="9332750" y="1738537"/>
            <a:ext cx="151783" cy="1368111"/>
            <a:chOff x="9529472" y="3358107"/>
            <a:chExt cx="159759" cy="3349653"/>
          </a:xfrm>
        </p:grpSpPr>
        <p:sp>
          <p:nvSpPr>
            <p:cNvPr id="361" name="矩形 360">
              <a:extLst>
                <a:ext uri="{FF2B5EF4-FFF2-40B4-BE49-F238E27FC236}">
                  <a16:creationId xmlns:a16="http://schemas.microsoft.com/office/drawing/2014/main" id="{F88C007A-C235-CF49-9C86-289D6DE7C6BD}"/>
                </a:ext>
              </a:extLst>
            </p:cNvPr>
            <p:cNvSpPr/>
            <p:nvPr/>
          </p:nvSpPr>
          <p:spPr>
            <a:xfrm>
              <a:off x="9529472" y="3358107"/>
              <a:ext cx="159759" cy="3349653"/>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362" name="三角形 361">
              <a:extLst>
                <a:ext uri="{FF2B5EF4-FFF2-40B4-BE49-F238E27FC236}">
                  <a16:creationId xmlns:a16="http://schemas.microsoft.com/office/drawing/2014/main" id="{25CB3D3B-18FA-EC47-909D-96D08FC19E09}"/>
                </a:ext>
              </a:extLst>
            </p:cNvPr>
            <p:cNvSpPr/>
            <p:nvPr/>
          </p:nvSpPr>
          <p:spPr>
            <a:xfrm flipV="1">
              <a:off x="9561624" y="6464945"/>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63" name="三角形 362">
              <a:extLst>
                <a:ext uri="{FF2B5EF4-FFF2-40B4-BE49-F238E27FC236}">
                  <a16:creationId xmlns:a16="http://schemas.microsoft.com/office/drawing/2014/main" id="{34590569-C650-9E43-A444-4E705212BA5B}"/>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364" name="组合 363">
              <a:extLst>
                <a:ext uri="{FF2B5EF4-FFF2-40B4-BE49-F238E27FC236}">
                  <a16:creationId xmlns:a16="http://schemas.microsoft.com/office/drawing/2014/main" id="{EB70DD2D-FB9B-894E-BDC1-28D3CBA8BE21}"/>
                </a:ext>
              </a:extLst>
            </p:cNvPr>
            <p:cNvGrpSpPr/>
            <p:nvPr/>
          </p:nvGrpSpPr>
          <p:grpSpPr>
            <a:xfrm>
              <a:off x="9541882" y="3981382"/>
              <a:ext cx="120416" cy="973325"/>
              <a:chOff x="3310988" y="2606973"/>
              <a:chExt cx="218204" cy="1199212"/>
            </a:xfrm>
          </p:grpSpPr>
          <p:sp>
            <p:nvSpPr>
              <p:cNvPr id="365" name="圆角矩形 364">
                <a:extLst>
                  <a:ext uri="{FF2B5EF4-FFF2-40B4-BE49-F238E27FC236}">
                    <a16:creationId xmlns:a16="http://schemas.microsoft.com/office/drawing/2014/main" id="{72F6F8C6-1E64-824F-8914-D0DDC6C145B3}"/>
                  </a:ext>
                </a:extLst>
              </p:cNvPr>
              <p:cNvSpPr/>
              <p:nvPr/>
            </p:nvSpPr>
            <p:spPr>
              <a:xfrm>
                <a:off x="3310988" y="2606973"/>
                <a:ext cx="218204" cy="1199212"/>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66" name="直线连接符 365">
                <a:extLst>
                  <a:ext uri="{FF2B5EF4-FFF2-40B4-BE49-F238E27FC236}">
                    <a16:creationId xmlns:a16="http://schemas.microsoft.com/office/drawing/2014/main" id="{6E634361-7DAB-3643-9B2B-034DD7952F89}"/>
                  </a:ext>
                </a:extLst>
              </p:cNvPr>
              <p:cNvCxnSpPr>
                <a:cxnSpLocks/>
              </p:cNvCxnSpPr>
              <p:nvPr/>
            </p:nvCxnSpPr>
            <p:spPr>
              <a:xfrm>
                <a:off x="3355805"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7" name="直线连接符 366">
                <a:extLst>
                  <a:ext uri="{FF2B5EF4-FFF2-40B4-BE49-F238E27FC236}">
                    <a16:creationId xmlns:a16="http://schemas.microsoft.com/office/drawing/2014/main" id="{0C0277DB-C2B2-C24B-9722-8BDE836791B3}"/>
                  </a:ext>
                </a:extLst>
              </p:cNvPr>
              <p:cNvCxnSpPr>
                <a:cxnSpLocks/>
              </p:cNvCxnSpPr>
              <p:nvPr/>
            </p:nvCxnSpPr>
            <p:spPr>
              <a:xfrm>
                <a:off x="3355805" y="3191776"/>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8" name="直线连接符 367">
                <a:extLst>
                  <a:ext uri="{FF2B5EF4-FFF2-40B4-BE49-F238E27FC236}">
                    <a16:creationId xmlns:a16="http://schemas.microsoft.com/office/drawing/2014/main" id="{628DCDE1-9167-E84C-B979-B4DEB77C3078}"/>
                  </a:ext>
                </a:extLst>
              </p:cNvPr>
              <p:cNvCxnSpPr>
                <a:cxnSpLocks/>
              </p:cNvCxnSpPr>
              <p:nvPr/>
            </p:nvCxnSpPr>
            <p:spPr>
              <a:xfrm>
                <a:off x="3355805"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sp>
        <p:nvSpPr>
          <p:cNvPr id="369" name="矩形 368">
            <a:extLst>
              <a:ext uri="{FF2B5EF4-FFF2-40B4-BE49-F238E27FC236}">
                <a16:creationId xmlns:a16="http://schemas.microsoft.com/office/drawing/2014/main" id="{74003FB6-0AD6-2C4A-A8E5-27C66EFD36D8}"/>
              </a:ext>
            </a:extLst>
          </p:cNvPr>
          <p:cNvSpPr/>
          <p:nvPr/>
        </p:nvSpPr>
        <p:spPr>
          <a:xfrm>
            <a:off x="3394472" y="1079261"/>
            <a:ext cx="671980" cy="238527"/>
          </a:xfrm>
          <a:prstGeom prst="rect">
            <a:avLst/>
          </a:prstGeom>
          <a:effectLst>
            <a:innerShdw blurRad="63500" dist="50800" dir="13500000">
              <a:prstClr val="black">
                <a:alpha val="50000"/>
              </a:prstClr>
            </a:innerShdw>
          </a:effectLst>
        </p:spPr>
        <p:txBody>
          <a:bodyPr wrap="none">
            <a:spAutoFit/>
          </a:bodyPr>
          <a:lstStyle/>
          <a:p>
            <a:pPr algn="ctr"/>
            <a:r>
              <a:rPr lang="zh-CN" altLang="en-US" sz="950" dirty="0">
                <a:solidFill>
                  <a:schemeClr val="bg1"/>
                </a:solidFill>
                <a:latin typeface="Microsoft YaHei" panose="020B0503020204020204" pitchFamily="34" charset="-122"/>
                <a:ea typeface="Microsoft YaHei" panose="020B0503020204020204" pitchFamily="34" charset="-122"/>
              </a:rPr>
              <a:t>基本信息</a:t>
            </a:r>
          </a:p>
        </p:txBody>
      </p:sp>
      <p:cxnSp>
        <p:nvCxnSpPr>
          <p:cNvPr id="372" name="直线连接符 371">
            <a:extLst>
              <a:ext uri="{FF2B5EF4-FFF2-40B4-BE49-F238E27FC236}">
                <a16:creationId xmlns:a16="http://schemas.microsoft.com/office/drawing/2014/main" id="{8BB2E452-58B4-2746-BC98-E15FDD46E00D}"/>
              </a:ext>
            </a:extLst>
          </p:cNvPr>
          <p:cNvCxnSpPr/>
          <p:nvPr/>
        </p:nvCxnSpPr>
        <p:spPr>
          <a:xfrm>
            <a:off x="4075015" y="1096938"/>
            <a:ext cx="0" cy="171014"/>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3" name="矩形 372">
            <a:extLst>
              <a:ext uri="{FF2B5EF4-FFF2-40B4-BE49-F238E27FC236}">
                <a16:creationId xmlns:a16="http://schemas.microsoft.com/office/drawing/2014/main" id="{E08BFA19-B383-774C-A570-23B1C3CB74A0}"/>
              </a:ext>
            </a:extLst>
          </p:cNvPr>
          <p:cNvSpPr/>
          <p:nvPr/>
        </p:nvSpPr>
        <p:spPr>
          <a:xfrm>
            <a:off x="4830382" y="1081067"/>
            <a:ext cx="452688" cy="238527"/>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毒效</a:t>
            </a:r>
          </a:p>
        </p:txBody>
      </p:sp>
      <p:sp>
        <p:nvSpPr>
          <p:cNvPr id="374" name="矩形 373">
            <a:extLst>
              <a:ext uri="{FF2B5EF4-FFF2-40B4-BE49-F238E27FC236}">
                <a16:creationId xmlns:a16="http://schemas.microsoft.com/office/drawing/2014/main" id="{52527927-6BC5-6C43-BCEA-9E67166A8AA1}"/>
              </a:ext>
            </a:extLst>
          </p:cNvPr>
          <p:cNvSpPr/>
          <p:nvPr/>
        </p:nvSpPr>
        <p:spPr>
          <a:xfrm>
            <a:off x="5353359" y="1077031"/>
            <a:ext cx="792205" cy="238527"/>
          </a:xfrm>
          <a:prstGeom prst="rect">
            <a:avLst/>
          </a:prstGeom>
          <a:effectLst>
            <a:innerShdw blurRad="63500" dist="50800" dir="13500000">
              <a:prstClr val="black">
                <a:alpha val="50000"/>
              </a:prstClr>
            </a:innerShdw>
          </a:effectLst>
        </p:spPr>
        <p:txBody>
          <a:bodyPr wrap="none">
            <a:spAutoFit/>
          </a:bodyPr>
          <a:lstStyle/>
          <a:p>
            <a:pPr algn="ctr"/>
            <a:r>
              <a:rPr lang="en-US" altLang="zh-CN" sz="950" dirty="0">
                <a:solidFill>
                  <a:schemeClr val="tx1">
                    <a:lumMod val="75000"/>
                    <a:lumOff val="25000"/>
                  </a:schemeClr>
                </a:solidFill>
                <a:latin typeface="Microsoft YaHei" panose="020B0503020204020204" pitchFamily="34" charset="-122"/>
                <a:ea typeface="Microsoft YaHei" panose="020B0503020204020204" pitchFamily="34" charset="-122"/>
              </a:rPr>
              <a:t>ADME</a:t>
            </a:r>
            <a:r>
              <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rPr>
              <a:t>属性</a:t>
            </a:r>
          </a:p>
        </p:txBody>
      </p:sp>
      <p:cxnSp>
        <p:nvCxnSpPr>
          <p:cNvPr id="375" name="直线连接符 374">
            <a:extLst>
              <a:ext uri="{FF2B5EF4-FFF2-40B4-BE49-F238E27FC236}">
                <a16:creationId xmlns:a16="http://schemas.microsoft.com/office/drawing/2014/main" id="{86B6FF8F-E7F6-BD4C-9B21-992E6D20B8F3}"/>
              </a:ext>
            </a:extLst>
          </p:cNvPr>
          <p:cNvCxnSpPr>
            <a:cxnSpLocks/>
          </p:cNvCxnSpPr>
          <p:nvPr/>
        </p:nvCxnSpPr>
        <p:spPr>
          <a:xfrm>
            <a:off x="4775758" y="1088723"/>
            <a:ext cx="0" cy="171014"/>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6" name="直线连接符 375">
            <a:extLst>
              <a:ext uri="{FF2B5EF4-FFF2-40B4-BE49-F238E27FC236}">
                <a16:creationId xmlns:a16="http://schemas.microsoft.com/office/drawing/2014/main" id="{5EB19088-A3C8-FE4F-8F8A-4D3162120BE1}"/>
              </a:ext>
            </a:extLst>
          </p:cNvPr>
          <p:cNvCxnSpPr/>
          <p:nvPr/>
        </p:nvCxnSpPr>
        <p:spPr>
          <a:xfrm>
            <a:off x="5357903" y="1097897"/>
            <a:ext cx="0" cy="171014"/>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7" name="矩形 376">
            <a:extLst>
              <a:ext uri="{FF2B5EF4-FFF2-40B4-BE49-F238E27FC236}">
                <a16:creationId xmlns:a16="http://schemas.microsoft.com/office/drawing/2014/main" id="{6656C8D8-8158-AC49-BE1D-EDCC265A6BEC}"/>
              </a:ext>
            </a:extLst>
          </p:cNvPr>
          <p:cNvSpPr/>
          <p:nvPr/>
        </p:nvSpPr>
        <p:spPr>
          <a:xfrm>
            <a:off x="4213883" y="1077031"/>
            <a:ext cx="452688" cy="238527"/>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药效</a:t>
            </a:r>
          </a:p>
        </p:txBody>
      </p:sp>
    </p:spTree>
    <p:extLst>
      <p:ext uri="{BB962C8B-B14F-4D97-AF65-F5344CB8AC3E}">
        <p14:creationId xmlns:p14="http://schemas.microsoft.com/office/powerpoint/2010/main" val="402211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a:extLst>
              <a:ext uri="{FF2B5EF4-FFF2-40B4-BE49-F238E27FC236}">
                <a16:creationId xmlns:a16="http://schemas.microsoft.com/office/drawing/2014/main" id="{B06DD307-C58D-AB44-A8E0-E49DCDD083F7}"/>
              </a:ext>
            </a:extLst>
          </p:cNvPr>
          <p:cNvGrpSpPr/>
          <p:nvPr/>
        </p:nvGrpSpPr>
        <p:grpSpPr>
          <a:xfrm>
            <a:off x="812584" y="112292"/>
            <a:ext cx="11083547" cy="6566391"/>
            <a:chOff x="491545" y="225077"/>
            <a:chExt cx="11665947" cy="6911431"/>
          </a:xfrm>
        </p:grpSpPr>
        <p:grpSp>
          <p:nvGrpSpPr>
            <p:cNvPr id="4" name="组合 3">
              <a:extLst>
                <a:ext uri="{FF2B5EF4-FFF2-40B4-BE49-F238E27FC236}">
                  <a16:creationId xmlns:a16="http://schemas.microsoft.com/office/drawing/2014/main" id="{6D3ACE9A-3DEE-5149-B48C-9F7C7DF0B1DC}"/>
                </a:ext>
              </a:extLst>
            </p:cNvPr>
            <p:cNvGrpSpPr/>
            <p:nvPr/>
          </p:nvGrpSpPr>
          <p:grpSpPr>
            <a:xfrm>
              <a:off x="541921" y="228015"/>
              <a:ext cx="11072231" cy="6908493"/>
              <a:chOff x="546850" y="-135681"/>
              <a:chExt cx="5044960" cy="3691780"/>
            </a:xfrm>
          </p:grpSpPr>
          <p:sp>
            <p:nvSpPr>
              <p:cNvPr id="5" name="圆角矩形 4">
                <a:extLst>
                  <a:ext uri="{FF2B5EF4-FFF2-40B4-BE49-F238E27FC236}">
                    <a16:creationId xmlns:a16="http://schemas.microsoft.com/office/drawing/2014/main" id="{A1A9BEEC-9627-8C48-8C99-CD5C4D044202}"/>
                  </a:ext>
                </a:extLst>
              </p:cNvPr>
              <p:cNvSpPr/>
              <p:nvPr/>
            </p:nvSpPr>
            <p:spPr>
              <a:xfrm>
                <a:off x="546850" y="-135681"/>
                <a:ext cx="5044960" cy="3691780"/>
              </a:xfrm>
              <a:prstGeom prst="roundRect">
                <a:avLst>
                  <a:gd name="adj" fmla="val 1994"/>
                </a:avLst>
              </a:prstGeom>
              <a:gradFill flip="none" rotWithShape="1">
                <a:gsLst>
                  <a:gs pos="49000">
                    <a:schemeClr val="accent1">
                      <a:lumMod val="5000"/>
                      <a:lumOff val="95000"/>
                    </a:schemeClr>
                  </a:gs>
                  <a:gs pos="0">
                    <a:schemeClr val="accent1">
                      <a:lumMod val="45000"/>
                      <a:lumOff val="55000"/>
                    </a:schemeClr>
                  </a:gs>
                  <a:gs pos="100000">
                    <a:schemeClr val="accent1">
                      <a:lumMod val="30000"/>
                      <a:lumOff val="70000"/>
                    </a:schemeClr>
                  </a:gs>
                </a:gsLst>
                <a:lin ang="2400000" scaled="0"/>
                <a:tileRect/>
              </a:gra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effectLst>
                    <a:outerShdw blurRad="50800" dist="38100" dir="18900000" algn="bl" rotWithShape="0">
                      <a:prstClr val="black">
                        <a:alpha val="40000"/>
                      </a:prstClr>
                    </a:outerShdw>
                  </a:effectLst>
                </a:endParaRPr>
              </a:p>
            </p:txBody>
          </p:sp>
          <p:sp>
            <p:nvSpPr>
              <p:cNvPr id="6" name="矩形 5">
                <a:extLst>
                  <a:ext uri="{FF2B5EF4-FFF2-40B4-BE49-F238E27FC236}">
                    <a16:creationId xmlns:a16="http://schemas.microsoft.com/office/drawing/2014/main" id="{54A04688-61E3-854C-8A98-5112F2D2F730}"/>
                  </a:ext>
                </a:extLst>
              </p:cNvPr>
              <p:cNvSpPr/>
              <p:nvPr/>
            </p:nvSpPr>
            <p:spPr>
              <a:xfrm>
                <a:off x="591700" y="336542"/>
                <a:ext cx="4938182" cy="3075715"/>
              </a:xfrm>
              <a:prstGeom prst="rect">
                <a:avLst/>
              </a:prstGeom>
              <a:solidFill>
                <a:schemeClr val="bg1">
                  <a:lumMod val="95000"/>
                </a:schemeClr>
              </a:solidFill>
              <a:ln>
                <a:solidFill>
                  <a:schemeClr val="tx1">
                    <a:lumMod val="50000"/>
                    <a:lumOff val="50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0" dirty="0">
                  <a:solidFill>
                    <a:schemeClr val="tx1">
                      <a:lumMod val="65000"/>
                      <a:lumOff val="35000"/>
                    </a:schemeClr>
                  </a:solidFill>
                  <a:effectLst>
                    <a:outerShdw blurRad="50800" dist="38100" dir="18900000" algn="bl" rotWithShape="0">
                      <a:prstClr val="black">
                        <a:alpha val="40000"/>
                      </a:prstClr>
                    </a:outerShdw>
                  </a:effectLst>
                  <a:latin typeface="Heiti SC Medium" pitchFamily="2" charset="-128"/>
                  <a:ea typeface="Heiti SC Medium" pitchFamily="2" charset="-128"/>
                </a:endParaRPr>
              </a:p>
            </p:txBody>
          </p:sp>
        </p:grpSp>
        <p:pic>
          <p:nvPicPr>
            <p:cNvPr id="16" name="图片 15">
              <a:extLst>
                <a:ext uri="{FF2B5EF4-FFF2-40B4-BE49-F238E27FC236}">
                  <a16:creationId xmlns:a16="http://schemas.microsoft.com/office/drawing/2014/main" id="{59FB7A28-94F1-7643-9B93-B8670E4D14BD}"/>
                </a:ext>
              </a:extLst>
            </p:cNvPr>
            <p:cNvPicPr>
              <a:picLocks noChangeAspect="1"/>
            </p:cNvPicPr>
            <p:nvPr/>
          </p:nvPicPr>
          <p:blipFill>
            <a:blip r:embed="rId3">
              <a:clrChange>
                <a:clrFrom>
                  <a:srgbClr val="4F4541"/>
                </a:clrFrom>
                <a:clrTo>
                  <a:srgbClr val="4F4541">
                    <a:alpha val="0"/>
                  </a:srgbClr>
                </a:clrTo>
              </a:clrChange>
              <a:extLst>
                <a:ext uri="{BEBA8EAE-BF5A-486C-A8C5-ECC9F3942E4B}">
                  <a14:imgProps xmlns:a14="http://schemas.microsoft.com/office/drawing/2010/main">
                    <a14:imgLayer r:embed="rId4">
                      <a14:imgEffect>
                        <a14:backgroundRemoval t="10000" b="97391" l="9924" r="89695">
                          <a14:backgroundMark x1="31679" y1="90000" x2="59924" y2="96957"/>
                          <a14:backgroundMark x1="59924" y1="96957" x2="75191" y2="88696"/>
                        </a14:backgroundRemoval>
                      </a14:imgEffect>
                    </a14:imgLayer>
                  </a14:imgProps>
                </a:ext>
              </a:extLst>
            </a:blip>
            <a:stretch>
              <a:fillRect/>
            </a:stretch>
          </p:blipFill>
          <p:spPr>
            <a:xfrm>
              <a:off x="620360" y="272267"/>
              <a:ext cx="261156" cy="229259"/>
            </a:xfrm>
            <a:prstGeom prst="rect">
              <a:avLst/>
            </a:prstGeom>
          </p:spPr>
        </p:pic>
        <p:sp>
          <p:nvSpPr>
            <p:cNvPr id="17" name="文本框 16">
              <a:extLst>
                <a:ext uri="{FF2B5EF4-FFF2-40B4-BE49-F238E27FC236}">
                  <a16:creationId xmlns:a16="http://schemas.microsoft.com/office/drawing/2014/main" id="{F5102E71-1823-6E46-83EF-CC5FB5F94033}"/>
                </a:ext>
              </a:extLst>
            </p:cNvPr>
            <p:cNvSpPr txBox="1"/>
            <p:nvPr/>
          </p:nvSpPr>
          <p:spPr>
            <a:xfrm>
              <a:off x="839727" y="261804"/>
              <a:ext cx="1014365" cy="251061"/>
            </a:xfrm>
            <a:prstGeom prst="rect">
              <a:avLst/>
            </a:prstGeom>
            <a:noFill/>
          </p:spPr>
          <p:txBody>
            <a:bodyPr wrap="none" rtlCol="0">
              <a:spAutoFit/>
            </a:bodyPr>
            <a:lstStyle/>
            <a:p>
              <a:r>
                <a:rPr kumimoji="1" lang="en-US" altLang="zh-CN" sz="950" b="1" dirty="0">
                  <a:latin typeface="Arial" panose="020B0604020202020204" pitchFamily="34" charset="0"/>
                  <a:ea typeface="Microsoft YaHei" panose="020B0503020204020204" pitchFamily="34" charset="-122"/>
                  <a:cs typeface="Arial" panose="020B0604020202020204" pitchFamily="34" charset="0"/>
                </a:rPr>
                <a:t>IVIVE</a:t>
              </a:r>
              <a:r>
                <a:rPr kumimoji="1" lang="zh-CN" altLang="en-US" sz="950" b="1"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950" b="1" dirty="0">
                  <a:latin typeface="Arial" panose="020B0604020202020204" pitchFamily="34" charset="0"/>
                  <a:ea typeface="Microsoft YaHei" panose="020B0503020204020204" pitchFamily="34" charset="-122"/>
                  <a:cs typeface="Arial" panose="020B0604020202020204" pitchFamily="34" charset="0"/>
                </a:rPr>
                <a:t>System</a:t>
              </a:r>
              <a:endParaRPr kumimoji="1" lang="zh-CN" altLang="en-US" sz="950" b="1" dirty="0">
                <a:latin typeface="Arial" panose="020B0604020202020204" pitchFamily="34" charset="0"/>
                <a:ea typeface="Microsoft YaHei" panose="020B0503020204020204" pitchFamily="34" charset="-122"/>
                <a:cs typeface="Arial" panose="020B0604020202020204" pitchFamily="34" charset="0"/>
              </a:endParaRPr>
            </a:p>
          </p:txBody>
        </p:sp>
        <p:pic>
          <p:nvPicPr>
            <p:cNvPr id="18" name="图片 17">
              <a:extLst>
                <a:ext uri="{FF2B5EF4-FFF2-40B4-BE49-F238E27FC236}">
                  <a16:creationId xmlns:a16="http://schemas.microsoft.com/office/drawing/2014/main" id="{FB6A20BA-442E-954A-ADEB-47096314057D}"/>
                </a:ext>
              </a:extLst>
            </p:cNvPr>
            <p:cNvPicPr>
              <a:picLocks noChangeAspect="1"/>
            </p:cNvPicPr>
            <p:nvPr/>
          </p:nvPicPr>
          <p:blipFill>
            <a:blip r:embed="rId5"/>
            <a:stretch>
              <a:fillRect/>
            </a:stretch>
          </p:blipFill>
          <p:spPr>
            <a:xfrm>
              <a:off x="10006345" y="225077"/>
              <a:ext cx="1267539" cy="246221"/>
            </a:xfrm>
            <a:prstGeom prst="rect">
              <a:avLst/>
            </a:prstGeom>
          </p:spPr>
        </p:pic>
        <p:sp>
          <p:nvSpPr>
            <p:cNvPr id="19" name="矩形 18">
              <a:extLst>
                <a:ext uri="{FF2B5EF4-FFF2-40B4-BE49-F238E27FC236}">
                  <a16:creationId xmlns:a16="http://schemas.microsoft.com/office/drawing/2014/main" id="{C5D6BAC7-AC04-7F4C-831C-0DCA002274A0}"/>
                </a:ext>
              </a:extLst>
            </p:cNvPr>
            <p:cNvSpPr/>
            <p:nvPr/>
          </p:nvSpPr>
          <p:spPr>
            <a:xfrm>
              <a:off x="636541" y="541684"/>
              <a:ext cx="10843598" cy="327609"/>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grpSp>
          <p:nvGrpSpPr>
            <p:cNvPr id="24" name="组合 23">
              <a:extLst>
                <a:ext uri="{FF2B5EF4-FFF2-40B4-BE49-F238E27FC236}">
                  <a16:creationId xmlns:a16="http://schemas.microsoft.com/office/drawing/2014/main" id="{2A7C9970-67BB-4643-A7BC-7904C7A7BFC9}"/>
                </a:ext>
              </a:extLst>
            </p:cNvPr>
            <p:cNvGrpSpPr/>
            <p:nvPr/>
          </p:nvGrpSpPr>
          <p:grpSpPr>
            <a:xfrm>
              <a:off x="494201" y="449979"/>
              <a:ext cx="425783" cy="489637"/>
              <a:chOff x="1454567" y="496051"/>
              <a:chExt cx="425783" cy="489637"/>
            </a:xfrm>
          </p:grpSpPr>
          <p:sp>
            <p:nvSpPr>
              <p:cNvPr id="21" name="矩形 20">
                <a:extLst>
                  <a:ext uri="{FF2B5EF4-FFF2-40B4-BE49-F238E27FC236}">
                    <a16:creationId xmlns:a16="http://schemas.microsoft.com/office/drawing/2014/main" id="{6DF3C524-A368-614C-8379-9053CCB56C83}"/>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3" name="矩形 22">
                <a:extLst>
                  <a:ext uri="{FF2B5EF4-FFF2-40B4-BE49-F238E27FC236}">
                    <a16:creationId xmlns:a16="http://schemas.microsoft.com/office/drawing/2014/main" id="{E93B8734-8C68-5C43-8E3A-EEDEB8A6B339}"/>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grpSp>
          <p:nvGrpSpPr>
            <p:cNvPr id="34" name="组合 33">
              <a:extLst>
                <a:ext uri="{FF2B5EF4-FFF2-40B4-BE49-F238E27FC236}">
                  <a16:creationId xmlns:a16="http://schemas.microsoft.com/office/drawing/2014/main" id="{B835F39D-C042-BB47-88D7-043DDB089F4E}"/>
                </a:ext>
              </a:extLst>
            </p:cNvPr>
            <p:cNvGrpSpPr/>
            <p:nvPr/>
          </p:nvGrpSpPr>
          <p:grpSpPr>
            <a:xfrm>
              <a:off x="817166" y="590732"/>
              <a:ext cx="4596438" cy="256247"/>
              <a:chOff x="776988" y="595699"/>
              <a:chExt cx="4596438" cy="256247"/>
            </a:xfrm>
          </p:grpSpPr>
          <p:sp>
            <p:nvSpPr>
              <p:cNvPr id="22" name="矩形 21">
                <a:extLst>
                  <a:ext uri="{FF2B5EF4-FFF2-40B4-BE49-F238E27FC236}">
                    <a16:creationId xmlns:a16="http://schemas.microsoft.com/office/drawing/2014/main" id="{6BF55CBD-8ED7-564C-83C5-F5A73FD2D135}"/>
                  </a:ext>
                </a:extLst>
              </p:cNvPr>
              <p:cNvSpPr/>
              <p:nvPr/>
            </p:nvSpPr>
            <p:spPr>
              <a:xfrm>
                <a:off x="776988" y="595701"/>
                <a:ext cx="639800"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文件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(F)</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F36F9E62-BF86-D548-9FE2-3B6B760BB070}"/>
                  </a:ext>
                </a:extLst>
              </p:cNvPr>
              <p:cNvSpPr/>
              <p:nvPr/>
            </p:nvSpPr>
            <p:spPr>
              <a:xfrm>
                <a:off x="1421734" y="595701"/>
                <a:ext cx="643174"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编辑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(E)</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9E73460D-3912-A84E-982C-2EC52259C294}"/>
                  </a:ext>
                </a:extLst>
              </p:cNvPr>
              <p:cNvSpPr/>
              <p:nvPr/>
            </p:nvSpPr>
            <p:spPr>
              <a:xfrm>
                <a:off x="2068084" y="595700"/>
                <a:ext cx="65835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视图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(V)</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419C723C-837E-CE42-BBAF-81E36FD4979B}"/>
                  </a:ext>
                </a:extLst>
              </p:cNvPr>
              <p:cNvSpPr/>
              <p:nvPr/>
            </p:nvSpPr>
            <p:spPr>
              <a:xfrm>
                <a:off x="2730463" y="595699"/>
                <a:ext cx="64654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工具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(T)</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13237F35-8C26-A343-9E2C-8BCF3B4A262A}"/>
                  </a:ext>
                </a:extLst>
              </p:cNvPr>
              <p:cNvSpPr/>
              <p:nvPr/>
            </p:nvSpPr>
            <p:spPr>
              <a:xfrm>
                <a:off x="3380017" y="595699"/>
                <a:ext cx="668483"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用户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(U)</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15FE5A5D-7048-4E42-BBB7-C9E8E9D37CA4}"/>
                  </a:ext>
                </a:extLst>
              </p:cNvPr>
              <p:cNvSpPr/>
              <p:nvPr/>
            </p:nvSpPr>
            <p:spPr>
              <a:xfrm>
                <a:off x="4052015" y="595699"/>
                <a:ext cx="64654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rPr>
                  <a:t>同步 </a:t>
                </a:r>
                <a:r>
                  <a:rPr lang="en-US" altLang="zh-CN"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rPr>
                  <a:t>(S)</a:t>
                </a:r>
                <a:endParaRPr lang="zh-CN" altLang="en-US"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48CE3848-1EEA-CC4A-A8E6-C9F17658DF1E}"/>
                  </a:ext>
                </a:extLst>
              </p:cNvPr>
              <p:cNvSpPr/>
              <p:nvPr/>
            </p:nvSpPr>
            <p:spPr>
              <a:xfrm>
                <a:off x="4701569" y="600885"/>
                <a:ext cx="671857"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rPr>
                  <a:t>帮助 </a:t>
                </a:r>
                <a:r>
                  <a:rPr lang="en-US" altLang="zh-CN" sz="950" dirty="0">
                    <a:solidFill>
                      <a:schemeClr val="tx1">
                        <a:lumMod val="75000"/>
                        <a:lumOff val="25000"/>
                      </a:schemeClr>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rPr>
                  <a:t>(H</a:t>
                </a:r>
                <a:r>
                  <a:rPr lang="en-US" altLang="zh-CN" sz="95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sp>
          <p:nvSpPr>
            <p:cNvPr id="35" name="矩形 34">
              <a:extLst>
                <a:ext uri="{FF2B5EF4-FFF2-40B4-BE49-F238E27FC236}">
                  <a16:creationId xmlns:a16="http://schemas.microsoft.com/office/drawing/2014/main" id="{3DC734F7-B5D5-F64A-8EFA-D9A44B470C63}"/>
                </a:ext>
              </a:extLst>
            </p:cNvPr>
            <p:cNvSpPr/>
            <p:nvPr/>
          </p:nvSpPr>
          <p:spPr>
            <a:xfrm>
              <a:off x="8431861" y="6892902"/>
              <a:ext cx="3725631" cy="235672"/>
            </a:xfrm>
            <a:prstGeom prst="rect">
              <a:avLst/>
            </a:prstGeom>
          </p:spPr>
          <p:txBody>
            <a:bodyPr wrap="square">
              <a:spAutoFit/>
            </a:bodyPr>
            <a:lstStyle/>
            <a:p>
              <a:r>
                <a:rPr lang="zh-CN" altLang="en-US" sz="855" spc="190" dirty="0">
                  <a:solidFill>
                    <a:schemeClr val="tx1">
                      <a:lumMod val="75000"/>
                      <a:lumOff val="25000"/>
                    </a:schemeClr>
                  </a:solidFill>
                  <a:latin typeface="Microsoft YaHei" panose="020B0503020204020204" pitchFamily="34" charset="-122"/>
                  <a:ea typeface="Microsoft YaHei" panose="020B0503020204020204" pitchFamily="34" charset="-122"/>
                </a:rPr>
                <a:t>用户名</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Administrator</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D:</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IVIVE</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System</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Data</a:t>
              </a:r>
            </a:p>
          </p:txBody>
        </p:sp>
        <p:sp>
          <p:nvSpPr>
            <p:cNvPr id="36" name="矩形 35">
              <a:extLst>
                <a:ext uri="{FF2B5EF4-FFF2-40B4-BE49-F238E27FC236}">
                  <a16:creationId xmlns:a16="http://schemas.microsoft.com/office/drawing/2014/main" id="{E1E9CEE3-F460-6743-8ED8-5B286A87446A}"/>
                </a:ext>
              </a:extLst>
            </p:cNvPr>
            <p:cNvSpPr/>
            <p:nvPr/>
          </p:nvSpPr>
          <p:spPr>
            <a:xfrm>
              <a:off x="636540" y="885292"/>
              <a:ext cx="10843598" cy="305914"/>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grpSp>
          <p:nvGrpSpPr>
            <p:cNvPr id="37" name="组合 36">
              <a:extLst>
                <a:ext uri="{FF2B5EF4-FFF2-40B4-BE49-F238E27FC236}">
                  <a16:creationId xmlns:a16="http://schemas.microsoft.com/office/drawing/2014/main" id="{9A0E6B23-D07D-A147-8891-458EA857DA1F}"/>
                </a:ext>
              </a:extLst>
            </p:cNvPr>
            <p:cNvGrpSpPr/>
            <p:nvPr/>
          </p:nvGrpSpPr>
          <p:grpSpPr>
            <a:xfrm>
              <a:off x="491545" y="794593"/>
              <a:ext cx="425783" cy="489637"/>
              <a:chOff x="1454567" y="496051"/>
              <a:chExt cx="425783" cy="489637"/>
            </a:xfrm>
          </p:grpSpPr>
          <p:sp>
            <p:nvSpPr>
              <p:cNvPr id="38" name="矩形 37">
                <a:extLst>
                  <a:ext uri="{FF2B5EF4-FFF2-40B4-BE49-F238E27FC236}">
                    <a16:creationId xmlns:a16="http://schemas.microsoft.com/office/drawing/2014/main" id="{FD532155-EB44-0841-ACA4-22ACD1820229}"/>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9" name="矩形 38">
                <a:extLst>
                  <a:ext uri="{FF2B5EF4-FFF2-40B4-BE49-F238E27FC236}">
                    <a16:creationId xmlns:a16="http://schemas.microsoft.com/office/drawing/2014/main" id="{7545518D-5AD1-124E-BAFB-891550B0D1FC}"/>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pic>
          <p:nvPicPr>
            <p:cNvPr id="41" name="图片 40">
              <a:extLst>
                <a:ext uri="{FF2B5EF4-FFF2-40B4-BE49-F238E27FC236}">
                  <a16:creationId xmlns:a16="http://schemas.microsoft.com/office/drawing/2014/main" id="{58D6047E-379C-D24A-8426-65A6B2E514E6}"/>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912517" y="961998"/>
              <a:ext cx="181476" cy="181476"/>
            </a:xfrm>
            <a:prstGeom prst="rect">
              <a:avLst/>
            </a:prstGeom>
            <a:effectLst>
              <a:outerShdw blurRad="50800" dist="38100" algn="l" rotWithShape="0">
                <a:prstClr val="black">
                  <a:alpha val="40000"/>
                </a:prstClr>
              </a:outerShdw>
            </a:effectLst>
          </p:spPr>
        </p:pic>
        <p:pic>
          <p:nvPicPr>
            <p:cNvPr id="2050" name="Picture 2">
              <a:extLst>
                <a:ext uri="{FF2B5EF4-FFF2-40B4-BE49-F238E27FC236}">
                  <a16:creationId xmlns:a16="http://schemas.microsoft.com/office/drawing/2014/main" id="{EFEBD355-0A8C-F24B-9477-6FEEEEEF20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066" y="968722"/>
              <a:ext cx="174752" cy="17475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图片 44">
              <a:extLst>
                <a:ext uri="{FF2B5EF4-FFF2-40B4-BE49-F238E27FC236}">
                  <a16:creationId xmlns:a16="http://schemas.microsoft.com/office/drawing/2014/main" id="{E61F70D5-7693-9C40-B9BB-3D74E6E54FBB}"/>
                </a:ext>
              </a:extLst>
            </p:cNvPr>
            <p:cNvPicPr>
              <a:picLocks noChangeAspect="1"/>
            </p:cNvPicPr>
            <p:nvPr/>
          </p:nvPicPr>
          <p:blipFill>
            <a:blip r:embed="rId8">
              <a:clrChange>
                <a:clrFrom>
                  <a:srgbClr val="FEFEFE"/>
                </a:clrFrom>
                <a:clrTo>
                  <a:srgbClr val="FEFEFE">
                    <a:alpha val="0"/>
                  </a:srgbClr>
                </a:clrTo>
              </a:clrChange>
              <a:duotone>
                <a:schemeClr val="accent1">
                  <a:shade val="45000"/>
                  <a:satMod val="135000"/>
                </a:schemeClr>
                <a:prstClr val="white"/>
              </a:duotone>
            </a:blip>
            <a:stretch>
              <a:fillRect/>
            </a:stretch>
          </p:blipFill>
          <p:spPr>
            <a:xfrm flipV="1">
              <a:off x="1362083" y="985968"/>
              <a:ext cx="218694" cy="140259"/>
            </a:xfrm>
            <a:prstGeom prst="rect">
              <a:avLst/>
            </a:prstGeom>
            <a:effectLst>
              <a:outerShdw blurRad="50800" dist="38100" algn="l" rotWithShape="0">
                <a:prstClr val="black">
                  <a:alpha val="40000"/>
                </a:prstClr>
              </a:outerShdw>
            </a:effectLst>
          </p:spPr>
        </p:pic>
        <p:pic>
          <p:nvPicPr>
            <p:cNvPr id="49" name="图片 48">
              <a:extLst>
                <a:ext uri="{FF2B5EF4-FFF2-40B4-BE49-F238E27FC236}">
                  <a16:creationId xmlns:a16="http://schemas.microsoft.com/office/drawing/2014/main" id="{0D335496-4999-EA44-8C0C-036D686ED6AC}"/>
                </a:ext>
              </a:extLst>
            </p:cNvPr>
            <p:cNvPicPr>
              <a:picLocks noChangeAspect="1"/>
            </p:cNvPicPr>
            <p:nvPr/>
          </p:nvPicPr>
          <p:blipFill>
            <a:blip r:embed="rId9">
              <a:duotone>
                <a:prstClr val="black"/>
                <a:schemeClr val="accent3">
                  <a:tint val="45000"/>
                  <a:satMod val="400000"/>
                </a:schemeClr>
              </a:duotone>
            </a:blip>
            <a:stretch>
              <a:fillRect/>
            </a:stretch>
          </p:blipFill>
          <p:spPr>
            <a:xfrm>
              <a:off x="1624245" y="960085"/>
              <a:ext cx="192024" cy="192024"/>
            </a:xfrm>
            <a:prstGeom prst="rect">
              <a:avLst/>
            </a:prstGeom>
            <a:effectLst>
              <a:outerShdw blurRad="50800" dist="38100" algn="l" rotWithShape="0">
                <a:prstClr val="black">
                  <a:alpha val="40000"/>
                </a:prstClr>
              </a:outerShdw>
            </a:effectLst>
          </p:spPr>
        </p:pic>
        <p:grpSp>
          <p:nvGrpSpPr>
            <p:cNvPr id="51" name="组合 50">
              <a:extLst>
                <a:ext uri="{FF2B5EF4-FFF2-40B4-BE49-F238E27FC236}">
                  <a16:creationId xmlns:a16="http://schemas.microsoft.com/office/drawing/2014/main" id="{655842C0-D62F-B041-A4F6-14FD9BAFF60F}"/>
                </a:ext>
              </a:extLst>
            </p:cNvPr>
            <p:cNvGrpSpPr/>
            <p:nvPr/>
          </p:nvGrpSpPr>
          <p:grpSpPr>
            <a:xfrm>
              <a:off x="1947041" y="793585"/>
              <a:ext cx="425783" cy="489637"/>
              <a:chOff x="1454567" y="496051"/>
              <a:chExt cx="425783" cy="489637"/>
            </a:xfrm>
          </p:grpSpPr>
          <p:sp>
            <p:nvSpPr>
              <p:cNvPr id="52" name="矩形 51">
                <a:extLst>
                  <a:ext uri="{FF2B5EF4-FFF2-40B4-BE49-F238E27FC236}">
                    <a16:creationId xmlns:a16="http://schemas.microsoft.com/office/drawing/2014/main" id="{5D50BA22-7DD2-484D-B98B-F9BCE22BB9D3}"/>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3" name="矩形 52">
                <a:extLst>
                  <a:ext uri="{FF2B5EF4-FFF2-40B4-BE49-F238E27FC236}">
                    <a16:creationId xmlns:a16="http://schemas.microsoft.com/office/drawing/2014/main" id="{608939C4-F2BD-724E-9E4E-4EC871E1F39A}"/>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pic>
          <p:nvPicPr>
            <p:cNvPr id="54" name="图片 53">
              <a:extLst>
                <a:ext uri="{FF2B5EF4-FFF2-40B4-BE49-F238E27FC236}">
                  <a16:creationId xmlns:a16="http://schemas.microsoft.com/office/drawing/2014/main" id="{92CE3A63-5F2B-E441-9B4F-E45EF0F2D280}"/>
                </a:ext>
              </a:extLst>
            </p:cNvPr>
            <p:cNvPicPr>
              <a:picLocks noChangeAspect="1"/>
            </p:cNvPicPr>
            <p:nvPr/>
          </p:nvPicPr>
          <p:blipFill>
            <a:blip r:embed="rId10">
              <a:clrChange>
                <a:clrFrom>
                  <a:srgbClr val="FDFDFD"/>
                </a:clrFrom>
                <a:clrTo>
                  <a:srgbClr val="FDFDFD">
                    <a:alpha val="0"/>
                  </a:srgbClr>
                </a:clrTo>
              </a:clrChange>
              <a:duotone>
                <a:schemeClr val="accent3">
                  <a:shade val="45000"/>
                  <a:satMod val="135000"/>
                </a:schemeClr>
                <a:prstClr val="white"/>
              </a:duotone>
            </a:blip>
            <a:stretch>
              <a:fillRect/>
            </a:stretch>
          </p:blipFill>
          <p:spPr>
            <a:xfrm>
              <a:off x="1900415" y="968722"/>
              <a:ext cx="179675" cy="179675"/>
            </a:xfrm>
            <a:prstGeom prst="rect">
              <a:avLst/>
            </a:prstGeom>
            <a:effectLst>
              <a:outerShdw blurRad="50800" dist="38100" algn="l" rotWithShape="0">
                <a:prstClr val="black">
                  <a:alpha val="40000"/>
                </a:prstClr>
              </a:outerShdw>
            </a:effectLst>
          </p:spPr>
        </p:pic>
        <p:grpSp>
          <p:nvGrpSpPr>
            <p:cNvPr id="61" name="组合 60">
              <a:extLst>
                <a:ext uri="{FF2B5EF4-FFF2-40B4-BE49-F238E27FC236}">
                  <a16:creationId xmlns:a16="http://schemas.microsoft.com/office/drawing/2014/main" id="{EF783BBB-FC85-2741-9B0B-0461FE96DD8C}"/>
                </a:ext>
              </a:extLst>
            </p:cNvPr>
            <p:cNvGrpSpPr/>
            <p:nvPr/>
          </p:nvGrpSpPr>
          <p:grpSpPr>
            <a:xfrm>
              <a:off x="2341838" y="966770"/>
              <a:ext cx="180000" cy="176704"/>
              <a:chOff x="2341838" y="966770"/>
              <a:chExt cx="180000" cy="176704"/>
            </a:xfrm>
          </p:grpSpPr>
          <p:pic>
            <p:nvPicPr>
              <p:cNvPr id="58" name="图片 57">
                <a:extLst>
                  <a:ext uri="{FF2B5EF4-FFF2-40B4-BE49-F238E27FC236}">
                    <a16:creationId xmlns:a16="http://schemas.microsoft.com/office/drawing/2014/main" id="{D0D48560-184F-B241-B6E7-C77B0D750597}"/>
                  </a:ext>
                </a:extLst>
              </p:cNvPr>
              <p:cNvPicPr>
                <a:picLocks noChangeAspect="1"/>
              </p:cNvPicPr>
              <p:nvPr/>
            </p:nvPicPr>
            <p:blipFill>
              <a:blip r:embed="rId11">
                <a:duotone>
                  <a:prstClr val="black"/>
                  <a:schemeClr val="tx1">
                    <a:lumMod val="50000"/>
                    <a:lumOff val="50000"/>
                    <a:tint val="45000"/>
                    <a:satMod val="400000"/>
                  </a:schemeClr>
                </a:duotone>
                <a:extLst>
                  <a:ext uri="{BEBA8EAE-BF5A-486C-A8C5-ECC9F3942E4B}">
                    <a14:imgProps xmlns:a14="http://schemas.microsoft.com/office/drawing/2010/main">
                      <a14:imgLayer r:embed="rId12">
                        <a14:imgEffect>
                          <a14:brightnessContrast bright="-20000" contrast="-20000"/>
                        </a14:imgEffect>
                      </a14:imgLayer>
                    </a14:imgProps>
                  </a:ext>
                </a:extLst>
              </a:blip>
              <a:stretch>
                <a:fillRect/>
              </a:stretch>
            </p:blipFill>
            <p:spPr>
              <a:xfrm>
                <a:off x="2355435" y="966770"/>
                <a:ext cx="152807" cy="152807"/>
              </a:xfrm>
              <a:prstGeom prst="rect">
                <a:avLst/>
              </a:prstGeom>
            </p:spPr>
          </p:pic>
          <p:cxnSp>
            <p:nvCxnSpPr>
              <p:cNvPr id="60" name="直线连接符 59">
                <a:extLst>
                  <a:ext uri="{FF2B5EF4-FFF2-40B4-BE49-F238E27FC236}">
                    <a16:creationId xmlns:a16="http://schemas.microsoft.com/office/drawing/2014/main" id="{A1DB2E3A-21C9-8A43-8203-7A95059359BE}"/>
                  </a:ext>
                </a:extLst>
              </p:cNvPr>
              <p:cNvCxnSpPr/>
              <p:nvPr/>
            </p:nvCxnSpPr>
            <p:spPr>
              <a:xfrm>
                <a:off x="2341838" y="1143474"/>
                <a:ext cx="180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5C39D1EE-997F-5B4F-BFDB-2C62641FC443}"/>
                </a:ext>
              </a:extLst>
            </p:cNvPr>
            <p:cNvGrpSpPr/>
            <p:nvPr/>
          </p:nvGrpSpPr>
          <p:grpSpPr>
            <a:xfrm flipH="1">
              <a:off x="2579204" y="970581"/>
              <a:ext cx="180000" cy="176704"/>
              <a:chOff x="2341838" y="966770"/>
              <a:chExt cx="180000" cy="176704"/>
            </a:xfrm>
          </p:grpSpPr>
          <p:pic>
            <p:nvPicPr>
              <p:cNvPr id="64" name="图片 63">
                <a:extLst>
                  <a:ext uri="{FF2B5EF4-FFF2-40B4-BE49-F238E27FC236}">
                    <a16:creationId xmlns:a16="http://schemas.microsoft.com/office/drawing/2014/main" id="{D7C41D46-A9CA-B548-8746-74C12A74DCCB}"/>
                  </a:ext>
                </a:extLst>
              </p:cNvPr>
              <p:cNvPicPr>
                <a:picLocks noChangeAspect="1"/>
              </p:cNvPicPr>
              <p:nvPr/>
            </p:nvPicPr>
            <p:blipFill>
              <a:blip r:embed="rId11">
                <a:duotone>
                  <a:prstClr val="black"/>
                  <a:schemeClr val="tx1">
                    <a:lumMod val="50000"/>
                    <a:lumOff val="50000"/>
                    <a:tint val="45000"/>
                    <a:satMod val="400000"/>
                  </a:schemeClr>
                </a:duotone>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2355435" y="966770"/>
                <a:ext cx="152807" cy="152807"/>
              </a:xfrm>
              <a:prstGeom prst="rect">
                <a:avLst/>
              </a:prstGeom>
            </p:spPr>
          </p:pic>
          <p:cxnSp>
            <p:nvCxnSpPr>
              <p:cNvPr id="65" name="直线连接符 64">
                <a:extLst>
                  <a:ext uri="{FF2B5EF4-FFF2-40B4-BE49-F238E27FC236}">
                    <a16:creationId xmlns:a16="http://schemas.microsoft.com/office/drawing/2014/main" id="{AD7280DE-F1DB-6E4C-8F87-6CD7F5394875}"/>
                  </a:ext>
                </a:extLst>
              </p:cNvPr>
              <p:cNvCxnSpPr/>
              <p:nvPr/>
            </p:nvCxnSpPr>
            <p:spPr>
              <a:xfrm>
                <a:off x="2341838" y="1143474"/>
                <a:ext cx="180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15E28EB7-4444-C043-864D-C0553CD8991D}"/>
                </a:ext>
              </a:extLst>
            </p:cNvPr>
            <p:cNvPicPr>
              <a:picLocks noChangeAspect="1"/>
            </p:cNvPicPr>
            <p:nvPr/>
          </p:nvPicPr>
          <p:blipFill>
            <a:blip r:embed="rId14">
              <a:clrChange>
                <a:clrFrom>
                  <a:srgbClr val="FEFEFE"/>
                </a:clrFrom>
                <a:clrTo>
                  <a:srgbClr val="FEFEFE">
                    <a:alpha val="0"/>
                  </a:srgbClr>
                </a:clrTo>
              </a:clrChange>
              <a:duotone>
                <a:prstClr val="black"/>
                <a:schemeClr val="tx1">
                  <a:lumMod val="65000"/>
                  <a:lumOff val="35000"/>
                  <a:tint val="45000"/>
                  <a:satMod val="400000"/>
                </a:schemeClr>
              </a:duotone>
            </a:blip>
            <a:stretch>
              <a:fillRect/>
            </a:stretch>
          </p:blipFill>
          <p:spPr>
            <a:xfrm flipH="1">
              <a:off x="2816570" y="963891"/>
              <a:ext cx="184735" cy="184735"/>
            </a:xfrm>
            <a:prstGeom prst="rect">
              <a:avLst/>
            </a:prstGeom>
          </p:spPr>
        </p:pic>
        <p:pic>
          <p:nvPicPr>
            <p:cNvPr id="70" name="图片 69">
              <a:extLst>
                <a:ext uri="{FF2B5EF4-FFF2-40B4-BE49-F238E27FC236}">
                  <a16:creationId xmlns:a16="http://schemas.microsoft.com/office/drawing/2014/main" id="{E782E1DF-0008-4048-A398-ABE1B4972237}"/>
                </a:ext>
              </a:extLst>
            </p:cNvPr>
            <p:cNvPicPr>
              <a:picLocks noChangeAspect="1"/>
            </p:cNvPicPr>
            <p:nvPr/>
          </p:nvPicPr>
          <p:blipFill>
            <a:blip r:embed="rId14">
              <a:clrChange>
                <a:clrFrom>
                  <a:srgbClr val="FEFEFE"/>
                </a:clrFrom>
                <a:clrTo>
                  <a:srgbClr val="FEFEFE">
                    <a:alpha val="0"/>
                  </a:srgbClr>
                </a:clrTo>
              </a:clrChange>
              <a:duotone>
                <a:prstClr val="black"/>
                <a:schemeClr val="tx1">
                  <a:lumMod val="65000"/>
                  <a:lumOff val="35000"/>
                  <a:tint val="45000"/>
                  <a:satMod val="400000"/>
                </a:schemeClr>
              </a:duotone>
            </a:blip>
            <a:stretch>
              <a:fillRect/>
            </a:stretch>
          </p:blipFill>
          <p:spPr>
            <a:xfrm flipH="1" flipV="1">
              <a:off x="3053935" y="963891"/>
              <a:ext cx="184735" cy="184735"/>
            </a:xfrm>
            <a:prstGeom prst="rect">
              <a:avLst/>
            </a:prstGeom>
          </p:spPr>
        </p:pic>
        <p:pic>
          <p:nvPicPr>
            <p:cNvPr id="71" name="图片 70">
              <a:extLst>
                <a:ext uri="{FF2B5EF4-FFF2-40B4-BE49-F238E27FC236}">
                  <a16:creationId xmlns:a16="http://schemas.microsoft.com/office/drawing/2014/main" id="{C159B985-FCFA-EE4C-9E2D-27FBA912230B}"/>
                </a:ext>
              </a:extLst>
            </p:cNvPr>
            <p:cNvPicPr>
              <a:picLocks noChangeAspect="1"/>
            </p:cNvPicPr>
            <p:nvPr/>
          </p:nvPicPr>
          <p:blipFill>
            <a:blip r:embed="rId15"/>
            <a:stretch>
              <a:fillRect/>
            </a:stretch>
          </p:blipFill>
          <p:spPr>
            <a:xfrm>
              <a:off x="3232015" y="920988"/>
              <a:ext cx="270217" cy="270217"/>
            </a:xfrm>
            <a:prstGeom prst="rect">
              <a:avLst/>
            </a:prstGeom>
          </p:spPr>
        </p:pic>
        <p:grpSp>
          <p:nvGrpSpPr>
            <p:cNvPr id="73" name="组合 72">
              <a:extLst>
                <a:ext uri="{FF2B5EF4-FFF2-40B4-BE49-F238E27FC236}">
                  <a16:creationId xmlns:a16="http://schemas.microsoft.com/office/drawing/2014/main" id="{C4101216-88E6-2343-8AF1-86A628CA74B9}"/>
                </a:ext>
              </a:extLst>
            </p:cNvPr>
            <p:cNvGrpSpPr/>
            <p:nvPr/>
          </p:nvGrpSpPr>
          <p:grpSpPr>
            <a:xfrm>
              <a:off x="3304806" y="793584"/>
              <a:ext cx="425783" cy="489637"/>
              <a:chOff x="1454567" y="496051"/>
              <a:chExt cx="425783" cy="489637"/>
            </a:xfrm>
          </p:grpSpPr>
          <p:sp>
            <p:nvSpPr>
              <p:cNvPr id="74" name="矩形 73">
                <a:extLst>
                  <a:ext uri="{FF2B5EF4-FFF2-40B4-BE49-F238E27FC236}">
                    <a16:creationId xmlns:a16="http://schemas.microsoft.com/office/drawing/2014/main" id="{6AB48644-DA7B-BD46-BD36-FB00C7116B48}"/>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5" name="矩形 74">
                <a:extLst>
                  <a:ext uri="{FF2B5EF4-FFF2-40B4-BE49-F238E27FC236}">
                    <a16:creationId xmlns:a16="http://schemas.microsoft.com/office/drawing/2014/main" id="{9581ABA6-F021-6440-A1D0-3EABCA416627}"/>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grpSp>
          <p:nvGrpSpPr>
            <p:cNvPr id="76" name="组合 75">
              <a:extLst>
                <a:ext uri="{FF2B5EF4-FFF2-40B4-BE49-F238E27FC236}">
                  <a16:creationId xmlns:a16="http://schemas.microsoft.com/office/drawing/2014/main" id="{F0D92B21-5CCF-A145-9ED0-A17D51CA8C26}"/>
                </a:ext>
              </a:extLst>
            </p:cNvPr>
            <p:cNvGrpSpPr/>
            <p:nvPr/>
          </p:nvGrpSpPr>
          <p:grpSpPr>
            <a:xfrm>
              <a:off x="3696015" y="926069"/>
              <a:ext cx="1511201" cy="245525"/>
              <a:chOff x="1654408" y="1582509"/>
              <a:chExt cx="1511201" cy="245525"/>
            </a:xfrm>
          </p:grpSpPr>
          <p:sp>
            <p:nvSpPr>
              <p:cNvPr id="77" name="圆角矩形 76">
                <a:extLst>
                  <a:ext uri="{FF2B5EF4-FFF2-40B4-BE49-F238E27FC236}">
                    <a16:creationId xmlns:a16="http://schemas.microsoft.com/office/drawing/2014/main" id="{6F3FA69D-037A-4242-873B-9AB4E175F33C}"/>
                  </a:ext>
                </a:extLst>
              </p:cNvPr>
              <p:cNvSpPr/>
              <p:nvPr/>
            </p:nvSpPr>
            <p:spPr>
              <a:xfrm>
                <a:off x="1654408" y="1582509"/>
                <a:ext cx="1511201" cy="245525"/>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78" name="图片 77">
                <a:extLst>
                  <a:ext uri="{FF2B5EF4-FFF2-40B4-BE49-F238E27FC236}">
                    <a16:creationId xmlns:a16="http://schemas.microsoft.com/office/drawing/2014/main" id="{15813319-4960-8B41-BE12-9798CE93C390}"/>
                  </a:ext>
                </a:extLst>
              </p:cNvPr>
              <p:cNvPicPr>
                <a:picLocks noChangeAspect="1"/>
              </p:cNvPicPr>
              <p:nvPr/>
            </p:nvPicPr>
            <p:blipFill>
              <a:blip r:embed="rId16">
                <a:clrChange>
                  <a:clrFrom>
                    <a:srgbClr val="FFFFFF"/>
                  </a:clrFrom>
                  <a:clrTo>
                    <a:srgbClr val="FFFFFF">
                      <a:alpha val="0"/>
                    </a:srgbClr>
                  </a:clrTo>
                </a:clrChange>
                <a:duotone>
                  <a:prstClr val="black"/>
                  <a:srgbClr val="D9C3A5">
                    <a:tint val="50000"/>
                    <a:satMod val="180000"/>
                  </a:srgbClr>
                </a:duotone>
              </a:blip>
              <a:stretch>
                <a:fillRect/>
              </a:stretch>
            </p:blipFill>
            <p:spPr>
              <a:xfrm>
                <a:off x="1684257" y="1609867"/>
                <a:ext cx="191228" cy="191228"/>
              </a:xfrm>
              <a:prstGeom prst="rect">
                <a:avLst/>
              </a:prstGeom>
            </p:spPr>
          </p:pic>
        </p:grpSp>
        <p:sp>
          <p:nvSpPr>
            <p:cNvPr id="72" name="三角形 71">
              <a:extLst>
                <a:ext uri="{FF2B5EF4-FFF2-40B4-BE49-F238E27FC236}">
                  <a16:creationId xmlns:a16="http://schemas.microsoft.com/office/drawing/2014/main" id="{740523C0-5E11-4C48-AC18-D57256D12BE3}"/>
                </a:ext>
              </a:extLst>
            </p:cNvPr>
            <p:cNvSpPr/>
            <p:nvPr/>
          </p:nvSpPr>
          <p:spPr>
            <a:xfrm flipH="1" flipV="1">
              <a:off x="5024867" y="1008986"/>
              <a:ext cx="132950" cy="8671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81" name="组合 80">
              <a:extLst>
                <a:ext uri="{FF2B5EF4-FFF2-40B4-BE49-F238E27FC236}">
                  <a16:creationId xmlns:a16="http://schemas.microsoft.com/office/drawing/2014/main" id="{C5FC7A80-DD5C-DC44-9366-518FDFFB4C15}"/>
                </a:ext>
              </a:extLst>
            </p:cNvPr>
            <p:cNvGrpSpPr/>
            <p:nvPr/>
          </p:nvGrpSpPr>
          <p:grpSpPr>
            <a:xfrm>
              <a:off x="5049353" y="789635"/>
              <a:ext cx="425783" cy="489637"/>
              <a:chOff x="1454567" y="496051"/>
              <a:chExt cx="425783" cy="489637"/>
            </a:xfrm>
          </p:grpSpPr>
          <p:sp>
            <p:nvSpPr>
              <p:cNvPr id="82" name="矩形 81">
                <a:extLst>
                  <a:ext uri="{FF2B5EF4-FFF2-40B4-BE49-F238E27FC236}">
                    <a16:creationId xmlns:a16="http://schemas.microsoft.com/office/drawing/2014/main" id="{F5BD8753-6FEB-304A-8525-A1378B79BAAC}"/>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3" name="矩形 82">
                <a:extLst>
                  <a:ext uri="{FF2B5EF4-FFF2-40B4-BE49-F238E27FC236}">
                    <a16:creationId xmlns:a16="http://schemas.microsoft.com/office/drawing/2014/main" id="{84A4B4BA-BBED-B84F-A1F0-7B27DB86C1A6}"/>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sp>
          <p:nvSpPr>
            <p:cNvPr id="86" name="圆角矩形 85">
              <a:extLst>
                <a:ext uri="{FF2B5EF4-FFF2-40B4-BE49-F238E27FC236}">
                  <a16:creationId xmlns:a16="http://schemas.microsoft.com/office/drawing/2014/main" id="{4DABF18F-7EC1-444B-B0AD-B2689FAC25A8}"/>
                </a:ext>
              </a:extLst>
            </p:cNvPr>
            <p:cNvSpPr/>
            <p:nvPr/>
          </p:nvSpPr>
          <p:spPr>
            <a:xfrm>
              <a:off x="5658460" y="928717"/>
              <a:ext cx="1511201" cy="245525"/>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88" name="三角形 87">
              <a:extLst>
                <a:ext uri="{FF2B5EF4-FFF2-40B4-BE49-F238E27FC236}">
                  <a16:creationId xmlns:a16="http://schemas.microsoft.com/office/drawing/2014/main" id="{704D5D09-255B-F047-88F6-BE135AD3C942}"/>
                </a:ext>
              </a:extLst>
            </p:cNvPr>
            <p:cNvSpPr/>
            <p:nvPr/>
          </p:nvSpPr>
          <p:spPr>
            <a:xfrm flipH="1" flipV="1">
              <a:off x="7004264" y="1012265"/>
              <a:ext cx="132950" cy="8671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89" name="图片 88">
              <a:extLst>
                <a:ext uri="{FF2B5EF4-FFF2-40B4-BE49-F238E27FC236}">
                  <a16:creationId xmlns:a16="http://schemas.microsoft.com/office/drawing/2014/main" id="{00D606CC-8ABC-0447-862B-212BB4AC8E7A}"/>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5421303" y="944945"/>
              <a:ext cx="237157" cy="196455"/>
            </a:xfrm>
            <a:prstGeom prst="rect">
              <a:avLst/>
            </a:prstGeom>
          </p:spPr>
        </p:pic>
        <p:sp>
          <p:nvSpPr>
            <p:cNvPr id="80" name="矩形 79">
              <a:extLst>
                <a:ext uri="{FF2B5EF4-FFF2-40B4-BE49-F238E27FC236}">
                  <a16:creationId xmlns:a16="http://schemas.microsoft.com/office/drawing/2014/main" id="{1E3BE8B8-9394-8745-8F0D-5A586E25A49F}"/>
                </a:ext>
              </a:extLst>
            </p:cNvPr>
            <p:cNvSpPr/>
            <p:nvPr/>
          </p:nvSpPr>
          <p:spPr>
            <a:xfrm>
              <a:off x="5657892" y="950335"/>
              <a:ext cx="901322" cy="220285"/>
            </a:xfrm>
            <a:prstGeom prst="rect">
              <a:avLst/>
            </a:prstGeom>
          </p:spPr>
          <p:txBody>
            <a:bodyPr wrap="none">
              <a:spAutoFit/>
            </a:bodyPr>
            <a:lstStyle/>
            <a:p>
              <a:r>
                <a:rPr lang="en-US" altLang="zh-CN" sz="760" dirty="0">
                  <a:solidFill>
                    <a:schemeClr val="tx1">
                      <a:lumMod val="75000"/>
                      <a:lumOff val="25000"/>
                    </a:schemeClr>
                  </a:solidFill>
                  <a:latin typeface="Microsoft YaHei" panose="020B0503020204020204" pitchFamily="34" charset="-122"/>
                  <a:ea typeface="Microsoft YaHei" panose="020B0503020204020204" pitchFamily="34" charset="-122"/>
                </a:rPr>
                <a:t>Administrator</a:t>
              </a:r>
              <a:r>
                <a:rPr lang="zh-CN" altLang="en-US" sz="76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zh-CN" altLang="en-US" sz="760" dirty="0"/>
            </a:p>
          </p:txBody>
        </p:sp>
        <p:pic>
          <p:nvPicPr>
            <p:cNvPr id="92" name="图形 91">
              <a:extLst>
                <a:ext uri="{FF2B5EF4-FFF2-40B4-BE49-F238E27FC236}">
                  <a16:creationId xmlns:a16="http://schemas.microsoft.com/office/drawing/2014/main" id="{526E9534-AB6C-634B-84F7-725D14BA319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61119" y="948020"/>
              <a:ext cx="191558" cy="191558"/>
            </a:xfrm>
            <a:prstGeom prst="rect">
              <a:avLst/>
            </a:prstGeom>
          </p:spPr>
        </p:pic>
        <p:pic>
          <p:nvPicPr>
            <p:cNvPr id="94" name="图片 93">
              <a:extLst>
                <a:ext uri="{FF2B5EF4-FFF2-40B4-BE49-F238E27FC236}">
                  <a16:creationId xmlns:a16="http://schemas.microsoft.com/office/drawing/2014/main" id="{4D69D231-8CC0-2A40-B355-3EC5FBC93CEF}"/>
                </a:ext>
              </a:extLst>
            </p:cNvPr>
            <p:cNvPicPr>
              <a:picLocks noChangeAspect="1"/>
            </p:cNvPicPr>
            <p:nvPr/>
          </p:nvPicPr>
          <p:blipFill>
            <a:blip r:embed="rId20">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627350" y="902722"/>
              <a:ext cx="270867" cy="275946"/>
            </a:xfrm>
            <a:prstGeom prst="rect">
              <a:avLst/>
            </a:prstGeom>
          </p:spPr>
        </p:pic>
      </p:grpSp>
      <p:grpSp>
        <p:nvGrpSpPr>
          <p:cNvPr id="2048" name="组合 2047">
            <a:extLst>
              <a:ext uri="{FF2B5EF4-FFF2-40B4-BE49-F238E27FC236}">
                <a16:creationId xmlns:a16="http://schemas.microsoft.com/office/drawing/2014/main" id="{D3A47873-48ED-0F4A-A770-7C85400E8DC2}"/>
              </a:ext>
            </a:extLst>
          </p:cNvPr>
          <p:cNvGrpSpPr/>
          <p:nvPr/>
        </p:nvGrpSpPr>
        <p:grpSpPr>
          <a:xfrm>
            <a:off x="986727" y="1054867"/>
            <a:ext cx="2380394" cy="5345494"/>
            <a:chOff x="645167" y="1333537"/>
            <a:chExt cx="2505475" cy="5559228"/>
          </a:xfrm>
        </p:grpSpPr>
        <p:grpSp>
          <p:nvGrpSpPr>
            <p:cNvPr id="260" name="组合 259">
              <a:extLst>
                <a:ext uri="{FF2B5EF4-FFF2-40B4-BE49-F238E27FC236}">
                  <a16:creationId xmlns:a16="http://schemas.microsoft.com/office/drawing/2014/main" id="{2187797D-2F2A-344E-AF96-D890344BC8BF}"/>
                </a:ext>
              </a:extLst>
            </p:cNvPr>
            <p:cNvGrpSpPr/>
            <p:nvPr/>
          </p:nvGrpSpPr>
          <p:grpSpPr>
            <a:xfrm>
              <a:off x="645167" y="1592785"/>
              <a:ext cx="2505475" cy="5299980"/>
              <a:chOff x="1152710" y="621597"/>
              <a:chExt cx="2516627" cy="5699720"/>
            </a:xfrm>
          </p:grpSpPr>
          <p:sp>
            <p:nvSpPr>
              <p:cNvPr id="261" name="矩形 260">
                <a:extLst>
                  <a:ext uri="{FF2B5EF4-FFF2-40B4-BE49-F238E27FC236}">
                    <a16:creationId xmlns:a16="http://schemas.microsoft.com/office/drawing/2014/main" id="{ECC3511D-1700-B44A-BDC0-952460C94C9A}"/>
                  </a:ext>
                </a:extLst>
              </p:cNvPr>
              <p:cNvSpPr/>
              <p:nvPr/>
            </p:nvSpPr>
            <p:spPr>
              <a:xfrm>
                <a:off x="1152710" y="643865"/>
                <a:ext cx="2516627" cy="5673892"/>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62" name="矩形 261">
                <a:extLst>
                  <a:ext uri="{FF2B5EF4-FFF2-40B4-BE49-F238E27FC236}">
                    <a16:creationId xmlns:a16="http://schemas.microsoft.com/office/drawing/2014/main" id="{25497E5D-DE1B-4148-A4FD-C3190706CA8A}"/>
                  </a:ext>
                </a:extLst>
              </p:cNvPr>
              <p:cNvSpPr/>
              <p:nvPr/>
            </p:nvSpPr>
            <p:spPr>
              <a:xfrm>
                <a:off x="3463535" y="621597"/>
                <a:ext cx="198881" cy="5699720"/>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263" name="三角形 262">
                <a:extLst>
                  <a:ext uri="{FF2B5EF4-FFF2-40B4-BE49-F238E27FC236}">
                    <a16:creationId xmlns:a16="http://schemas.microsoft.com/office/drawing/2014/main" id="{09DB7462-B473-9F4B-89D4-9F5C7301A417}"/>
                  </a:ext>
                </a:extLst>
              </p:cNvPr>
              <p:cNvSpPr/>
              <p:nvPr/>
            </p:nvSpPr>
            <p:spPr>
              <a:xfrm>
                <a:off x="3499713" y="871976"/>
                <a:ext cx="142753" cy="53164"/>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264" name="组合 263">
                <a:extLst>
                  <a:ext uri="{FF2B5EF4-FFF2-40B4-BE49-F238E27FC236}">
                    <a16:creationId xmlns:a16="http://schemas.microsoft.com/office/drawing/2014/main" id="{46172E11-F394-AE4E-800B-7EF2CFEDDAFC}"/>
                  </a:ext>
                </a:extLst>
              </p:cNvPr>
              <p:cNvGrpSpPr/>
              <p:nvPr/>
            </p:nvGrpSpPr>
            <p:grpSpPr>
              <a:xfrm>
                <a:off x="3478463" y="2605031"/>
                <a:ext cx="187200" cy="1512000"/>
                <a:chOff x="3339287" y="2485542"/>
                <a:chExt cx="187200" cy="1512000"/>
              </a:xfrm>
            </p:grpSpPr>
            <p:sp>
              <p:nvSpPr>
                <p:cNvPr id="331" name="圆角矩形 330">
                  <a:extLst>
                    <a:ext uri="{FF2B5EF4-FFF2-40B4-BE49-F238E27FC236}">
                      <a16:creationId xmlns:a16="http://schemas.microsoft.com/office/drawing/2014/main" id="{AC3A18B9-7349-0842-90C2-514326E9551E}"/>
                    </a:ext>
                  </a:extLst>
                </p:cNvPr>
                <p:cNvSpPr/>
                <p:nvPr/>
              </p:nvSpPr>
              <p:spPr>
                <a:xfrm>
                  <a:off x="3339287" y="2485542"/>
                  <a:ext cx="187200" cy="1512000"/>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32" name="直线连接符 331">
                  <a:extLst>
                    <a:ext uri="{FF2B5EF4-FFF2-40B4-BE49-F238E27FC236}">
                      <a16:creationId xmlns:a16="http://schemas.microsoft.com/office/drawing/2014/main" id="{7CEC7789-C2D0-6D47-9547-25EB241AC627}"/>
                    </a:ext>
                  </a:extLst>
                </p:cNvPr>
                <p:cNvCxnSpPr>
                  <a:cxnSpLocks/>
                </p:cNvCxnSpPr>
                <p:nvPr/>
              </p:nvCxnSpPr>
              <p:spPr>
                <a:xfrm>
                  <a:off x="3383414"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3" name="直线连接符 332">
                  <a:extLst>
                    <a:ext uri="{FF2B5EF4-FFF2-40B4-BE49-F238E27FC236}">
                      <a16:creationId xmlns:a16="http://schemas.microsoft.com/office/drawing/2014/main" id="{BBAB2DD3-9508-C34F-B3C4-09379AF9D7ED}"/>
                    </a:ext>
                  </a:extLst>
                </p:cNvPr>
                <p:cNvCxnSpPr>
                  <a:cxnSpLocks/>
                </p:cNvCxnSpPr>
                <p:nvPr/>
              </p:nvCxnSpPr>
              <p:spPr>
                <a:xfrm>
                  <a:off x="3378990" y="3191776"/>
                  <a:ext cx="108001"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4" name="直线连接符 333">
                  <a:extLst>
                    <a:ext uri="{FF2B5EF4-FFF2-40B4-BE49-F238E27FC236}">
                      <a16:creationId xmlns:a16="http://schemas.microsoft.com/office/drawing/2014/main" id="{5D5BA6A2-A9A2-E248-B7AC-D88379994844}"/>
                    </a:ext>
                  </a:extLst>
                </p:cNvPr>
                <p:cNvCxnSpPr>
                  <a:cxnSpLocks/>
                </p:cNvCxnSpPr>
                <p:nvPr/>
              </p:nvCxnSpPr>
              <p:spPr>
                <a:xfrm>
                  <a:off x="3378990"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sp>
            <p:nvSpPr>
              <p:cNvPr id="265" name="三角形 264">
                <a:extLst>
                  <a:ext uri="{FF2B5EF4-FFF2-40B4-BE49-F238E27FC236}">
                    <a16:creationId xmlns:a16="http://schemas.microsoft.com/office/drawing/2014/main" id="{C2581821-249B-B443-8214-36A57C0D8984}"/>
                  </a:ext>
                </a:extLst>
              </p:cNvPr>
              <p:cNvSpPr/>
              <p:nvPr/>
            </p:nvSpPr>
            <p:spPr>
              <a:xfrm flipV="1">
                <a:off x="3480873" y="5919681"/>
                <a:ext cx="142753" cy="53164"/>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266" name="图片 265">
                <a:extLst>
                  <a:ext uri="{FF2B5EF4-FFF2-40B4-BE49-F238E27FC236}">
                    <a16:creationId xmlns:a16="http://schemas.microsoft.com/office/drawing/2014/main" id="{2CB3F419-2745-CD45-B373-F1E8A475A0C9}"/>
                  </a:ext>
                </a:extLst>
              </p:cNvPr>
              <p:cNvPicPr>
                <a:picLocks noChangeAspect="1"/>
              </p:cNvPicPr>
              <p:nvPr/>
            </p:nvPicPr>
            <p:blipFill rotWithShape="1">
              <a:blip r:embed="rId17">
                <a:clrChange>
                  <a:clrFrom>
                    <a:srgbClr val="FFFFFF"/>
                  </a:clrFrom>
                  <a:clrTo>
                    <a:srgbClr val="FFFFFF">
                      <a:alpha val="0"/>
                    </a:srgbClr>
                  </a:clrTo>
                </a:clrChange>
              </a:blip>
              <a:srcRect l="55628" t="18469" r="2662" b="17641"/>
              <a:stretch/>
            </p:blipFill>
            <p:spPr>
              <a:xfrm>
                <a:off x="1273636" y="735097"/>
                <a:ext cx="288108" cy="221563"/>
              </a:xfrm>
              <a:prstGeom prst="rect">
                <a:avLst/>
              </a:prstGeom>
            </p:spPr>
          </p:pic>
          <p:grpSp>
            <p:nvGrpSpPr>
              <p:cNvPr id="267" name="组合 266">
                <a:extLst>
                  <a:ext uri="{FF2B5EF4-FFF2-40B4-BE49-F238E27FC236}">
                    <a16:creationId xmlns:a16="http://schemas.microsoft.com/office/drawing/2014/main" id="{FA5A3DCA-BFA8-5246-871D-90DF5C617F4D}"/>
                  </a:ext>
                </a:extLst>
              </p:cNvPr>
              <p:cNvGrpSpPr/>
              <p:nvPr/>
            </p:nvGrpSpPr>
            <p:grpSpPr>
              <a:xfrm>
                <a:off x="1488836" y="991240"/>
                <a:ext cx="288108" cy="1680981"/>
                <a:chOff x="1276461" y="3703179"/>
                <a:chExt cx="288108" cy="1680978"/>
              </a:xfrm>
            </p:grpSpPr>
            <p:pic>
              <p:nvPicPr>
                <p:cNvPr id="325" name="图片 324">
                  <a:extLst>
                    <a:ext uri="{FF2B5EF4-FFF2-40B4-BE49-F238E27FC236}">
                      <a16:creationId xmlns:a16="http://schemas.microsoft.com/office/drawing/2014/main" id="{C011D46B-20FE-EB45-B862-55C85E866C33}"/>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03179"/>
                  <a:ext cx="285506" cy="236506"/>
                </a:xfrm>
                <a:prstGeom prst="rect">
                  <a:avLst/>
                </a:prstGeom>
              </p:spPr>
            </p:pic>
            <p:pic>
              <p:nvPicPr>
                <p:cNvPr id="326" name="图片 325">
                  <a:extLst>
                    <a:ext uri="{FF2B5EF4-FFF2-40B4-BE49-F238E27FC236}">
                      <a16:creationId xmlns:a16="http://schemas.microsoft.com/office/drawing/2014/main" id="{BCDD3782-D842-AB45-88E8-3C064D390506}"/>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280968"/>
                  <a:ext cx="285506" cy="236506"/>
                </a:xfrm>
                <a:prstGeom prst="rect">
                  <a:avLst/>
                </a:prstGeom>
              </p:spPr>
            </p:pic>
            <p:pic>
              <p:nvPicPr>
                <p:cNvPr id="327" name="图片 326">
                  <a:extLst>
                    <a:ext uri="{FF2B5EF4-FFF2-40B4-BE49-F238E27FC236}">
                      <a16:creationId xmlns:a16="http://schemas.microsoft.com/office/drawing/2014/main" id="{8B928F84-04CD-004A-97DC-125438CC42F0}"/>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9063" y="4569862"/>
                  <a:ext cx="285506" cy="236506"/>
                </a:xfrm>
                <a:prstGeom prst="rect">
                  <a:avLst/>
                </a:prstGeom>
              </p:spPr>
            </p:pic>
            <p:pic>
              <p:nvPicPr>
                <p:cNvPr id="328" name="图片 327">
                  <a:extLst>
                    <a:ext uri="{FF2B5EF4-FFF2-40B4-BE49-F238E27FC236}">
                      <a16:creationId xmlns:a16="http://schemas.microsoft.com/office/drawing/2014/main" id="{F4F75193-4768-9846-810A-F405DBCCBC72}"/>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858757"/>
                  <a:ext cx="285506" cy="236506"/>
                </a:xfrm>
                <a:prstGeom prst="rect">
                  <a:avLst/>
                </a:prstGeom>
              </p:spPr>
            </p:pic>
            <p:pic>
              <p:nvPicPr>
                <p:cNvPr id="329" name="图片 328">
                  <a:extLst>
                    <a:ext uri="{FF2B5EF4-FFF2-40B4-BE49-F238E27FC236}">
                      <a16:creationId xmlns:a16="http://schemas.microsoft.com/office/drawing/2014/main" id="{14A34ABE-068A-2049-925C-3509C97C622C}"/>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5147651"/>
                  <a:ext cx="285506" cy="236506"/>
                </a:xfrm>
                <a:prstGeom prst="rect">
                  <a:avLst/>
                </a:prstGeom>
              </p:spPr>
            </p:pic>
            <p:pic>
              <p:nvPicPr>
                <p:cNvPr id="330" name="图片 329">
                  <a:extLst>
                    <a:ext uri="{FF2B5EF4-FFF2-40B4-BE49-F238E27FC236}">
                      <a16:creationId xmlns:a16="http://schemas.microsoft.com/office/drawing/2014/main" id="{11D7C18C-146C-F445-A635-4D1247FA2E6D}"/>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992073"/>
                  <a:ext cx="285506" cy="236506"/>
                </a:xfrm>
                <a:prstGeom prst="rect">
                  <a:avLst/>
                </a:prstGeom>
              </p:spPr>
            </p:pic>
          </p:grpSp>
          <p:sp>
            <p:nvSpPr>
              <p:cNvPr id="268" name="矩形 267">
                <a:extLst>
                  <a:ext uri="{FF2B5EF4-FFF2-40B4-BE49-F238E27FC236}">
                    <a16:creationId xmlns:a16="http://schemas.microsoft.com/office/drawing/2014/main" id="{722E12D4-173D-4147-88F4-DE52A7AD5E3C}"/>
                  </a:ext>
                </a:extLst>
              </p:cNvPr>
              <p:cNvSpPr/>
              <p:nvPr/>
            </p:nvSpPr>
            <p:spPr>
              <a:xfrm>
                <a:off x="1729409" y="4158181"/>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商陆</a:t>
                </a:r>
              </a:p>
            </p:txBody>
          </p:sp>
          <p:sp>
            <p:nvSpPr>
              <p:cNvPr id="269" name="矩形 268">
                <a:extLst>
                  <a:ext uri="{FF2B5EF4-FFF2-40B4-BE49-F238E27FC236}">
                    <a16:creationId xmlns:a16="http://schemas.microsoft.com/office/drawing/2014/main" id="{0159FFC8-4FEB-7D46-A3DC-1429737F624A}"/>
                  </a:ext>
                </a:extLst>
              </p:cNvPr>
              <p:cNvSpPr/>
              <p:nvPr/>
            </p:nvSpPr>
            <p:spPr>
              <a:xfrm>
                <a:off x="1730771" y="4450921"/>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蛇床子</a:t>
                </a:r>
              </a:p>
            </p:txBody>
          </p:sp>
          <p:sp>
            <p:nvSpPr>
              <p:cNvPr id="270" name="矩形 269">
                <a:extLst>
                  <a:ext uri="{FF2B5EF4-FFF2-40B4-BE49-F238E27FC236}">
                    <a16:creationId xmlns:a16="http://schemas.microsoft.com/office/drawing/2014/main" id="{CB255E29-044B-DC43-96E7-9DF95DE729A2}"/>
                  </a:ext>
                </a:extLst>
              </p:cNvPr>
              <p:cNvSpPr/>
              <p:nvPr/>
            </p:nvSpPr>
            <p:spPr>
              <a:xfrm>
                <a:off x="1709630" y="4743661"/>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土荆皮</a:t>
                </a:r>
              </a:p>
            </p:txBody>
          </p:sp>
          <p:sp>
            <p:nvSpPr>
              <p:cNvPr id="271" name="矩形 270">
                <a:extLst>
                  <a:ext uri="{FF2B5EF4-FFF2-40B4-BE49-F238E27FC236}">
                    <a16:creationId xmlns:a16="http://schemas.microsoft.com/office/drawing/2014/main" id="{908192AB-EE4A-5E4B-B649-4C154B812A4B}"/>
                  </a:ext>
                </a:extLst>
              </p:cNvPr>
              <p:cNvSpPr/>
              <p:nvPr/>
            </p:nvSpPr>
            <p:spPr>
              <a:xfrm>
                <a:off x="1725622" y="503640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吴茱萸</a:t>
                </a:r>
              </a:p>
            </p:txBody>
          </p:sp>
          <p:sp>
            <p:nvSpPr>
              <p:cNvPr id="272" name="矩形 271">
                <a:extLst>
                  <a:ext uri="{FF2B5EF4-FFF2-40B4-BE49-F238E27FC236}">
                    <a16:creationId xmlns:a16="http://schemas.microsoft.com/office/drawing/2014/main" id="{8FCE2312-1FAC-054E-B42C-529B26AC29A8}"/>
                  </a:ext>
                </a:extLst>
              </p:cNvPr>
              <p:cNvSpPr/>
              <p:nvPr/>
            </p:nvSpPr>
            <p:spPr>
              <a:xfrm>
                <a:off x="1730772" y="532914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鸦胆子</a:t>
                </a:r>
              </a:p>
            </p:txBody>
          </p:sp>
          <p:sp>
            <p:nvSpPr>
              <p:cNvPr id="273" name="矩形 272">
                <a:extLst>
                  <a:ext uri="{FF2B5EF4-FFF2-40B4-BE49-F238E27FC236}">
                    <a16:creationId xmlns:a16="http://schemas.microsoft.com/office/drawing/2014/main" id="{2DBAB3AB-1F4B-1940-A05A-5707EACE87F1}"/>
                  </a:ext>
                </a:extLst>
              </p:cNvPr>
              <p:cNvSpPr/>
              <p:nvPr/>
            </p:nvSpPr>
            <p:spPr>
              <a:xfrm>
                <a:off x="1748218" y="5621880"/>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芫花</a:t>
                </a:r>
              </a:p>
            </p:txBody>
          </p:sp>
          <p:sp>
            <p:nvSpPr>
              <p:cNvPr id="274" name="矩形 273">
                <a:extLst>
                  <a:ext uri="{FF2B5EF4-FFF2-40B4-BE49-F238E27FC236}">
                    <a16:creationId xmlns:a16="http://schemas.microsoft.com/office/drawing/2014/main" id="{6C739174-0E99-1144-BBFE-60F5F4C2610F}"/>
                  </a:ext>
                </a:extLst>
              </p:cNvPr>
              <p:cNvSpPr/>
              <p:nvPr/>
            </p:nvSpPr>
            <p:spPr>
              <a:xfrm>
                <a:off x="1734592" y="5914618"/>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洋金花</a:t>
                </a:r>
              </a:p>
            </p:txBody>
          </p:sp>
          <p:grpSp>
            <p:nvGrpSpPr>
              <p:cNvPr id="275" name="组合 274">
                <a:extLst>
                  <a:ext uri="{FF2B5EF4-FFF2-40B4-BE49-F238E27FC236}">
                    <a16:creationId xmlns:a16="http://schemas.microsoft.com/office/drawing/2014/main" id="{0A52B6C4-DA74-E94B-A456-105E6307A16C}"/>
                  </a:ext>
                </a:extLst>
              </p:cNvPr>
              <p:cNvGrpSpPr/>
              <p:nvPr/>
            </p:nvGrpSpPr>
            <p:grpSpPr>
              <a:xfrm>
                <a:off x="1157858" y="3866254"/>
                <a:ext cx="2314255" cy="278459"/>
                <a:chOff x="1126317" y="4147173"/>
                <a:chExt cx="2314255" cy="278459"/>
              </a:xfrm>
            </p:grpSpPr>
            <p:sp>
              <p:nvSpPr>
                <p:cNvPr id="323" name="矩形 322">
                  <a:extLst>
                    <a:ext uri="{FF2B5EF4-FFF2-40B4-BE49-F238E27FC236}">
                      <a16:creationId xmlns:a16="http://schemas.microsoft.com/office/drawing/2014/main" id="{F4D30DD9-90A2-C442-A402-D7E7BB12FB31}"/>
                    </a:ext>
                  </a:extLst>
                </p:cNvPr>
                <p:cNvSpPr/>
                <p:nvPr/>
              </p:nvSpPr>
              <p:spPr>
                <a:xfrm>
                  <a:off x="1126317" y="4147173"/>
                  <a:ext cx="2314255" cy="278459"/>
                </a:xfrm>
                <a:prstGeom prst="rect">
                  <a:avLst/>
                </a:prstGeom>
                <a:solidFill>
                  <a:srgbClr val="0263E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sp>
              <p:nvSpPr>
                <p:cNvPr id="324" name="三角形 323">
                  <a:extLst>
                    <a:ext uri="{FF2B5EF4-FFF2-40B4-BE49-F238E27FC236}">
                      <a16:creationId xmlns:a16="http://schemas.microsoft.com/office/drawing/2014/main" id="{5A1F0D8D-0459-344B-A742-3EAA50A8B57A}"/>
                    </a:ext>
                  </a:extLst>
                </p:cNvPr>
                <p:cNvSpPr/>
                <p:nvPr/>
              </p:nvSpPr>
              <p:spPr>
                <a:xfrm rot="5400000">
                  <a:off x="3223921" y="4240374"/>
                  <a:ext cx="182725" cy="101294"/>
                </a:xfrm>
                <a:prstGeom prst="triangle">
                  <a:avLst>
                    <a:gd name="adj" fmla="val 55328"/>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sp>
            <p:nvSpPr>
              <p:cNvPr id="276" name="矩形 275">
                <a:extLst>
                  <a:ext uri="{FF2B5EF4-FFF2-40B4-BE49-F238E27FC236}">
                    <a16:creationId xmlns:a16="http://schemas.microsoft.com/office/drawing/2014/main" id="{7A2D9B03-D654-C846-B1A0-94B656EB08F2}"/>
                  </a:ext>
                </a:extLst>
              </p:cNvPr>
              <p:cNvSpPr/>
              <p:nvPr/>
            </p:nvSpPr>
            <p:spPr>
              <a:xfrm>
                <a:off x="1708701" y="2176197"/>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金铁锁</a:t>
                </a:r>
              </a:p>
            </p:txBody>
          </p:sp>
          <p:sp>
            <p:nvSpPr>
              <p:cNvPr id="277" name="矩形 276">
                <a:extLst>
                  <a:ext uri="{FF2B5EF4-FFF2-40B4-BE49-F238E27FC236}">
                    <a16:creationId xmlns:a16="http://schemas.microsoft.com/office/drawing/2014/main" id="{0B45A542-8828-2E48-9FE0-E31A5798DFC3}"/>
                  </a:ext>
                </a:extLst>
              </p:cNvPr>
              <p:cNvSpPr/>
              <p:nvPr/>
            </p:nvSpPr>
            <p:spPr>
              <a:xfrm>
                <a:off x="1718453" y="245990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苦楝皮</a:t>
                </a:r>
              </a:p>
            </p:txBody>
          </p:sp>
          <p:sp>
            <p:nvSpPr>
              <p:cNvPr id="278" name="矩形 277">
                <a:extLst>
                  <a:ext uri="{FF2B5EF4-FFF2-40B4-BE49-F238E27FC236}">
                    <a16:creationId xmlns:a16="http://schemas.microsoft.com/office/drawing/2014/main" id="{61FD965F-907E-5D44-AEF5-D0379B1067CF}"/>
                  </a:ext>
                </a:extLst>
              </p:cNvPr>
              <p:cNvSpPr/>
              <p:nvPr/>
            </p:nvSpPr>
            <p:spPr>
              <a:xfrm>
                <a:off x="1725622" y="2743603"/>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狼毒</a:t>
                </a:r>
              </a:p>
            </p:txBody>
          </p:sp>
          <p:sp>
            <p:nvSpPr>
              <p:cNvPr id="279" name="矩形 278">
                <a:extLst>
                  <a:ext uri="{FF2B5EF4-FFF2-40B4-BE49-F238E27FC236}">
                    <a16:creationId xmlns:a16="http://schemas.microsoft.com/office/drawing/2014/main" id="{3D94F177-24A9-4E46-B426-4C1054F169EC}"/>
                  </a:ext>
                </a:extLst>
              </p:cNvPr>
              <p:cNvSpPr/>
              <p:nvPr/>
            </p:nvSpPr>
            <p:spPr>
              <a:xfrm>
                <a:off x="1725936" y="3027306"/>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两面针</a:t>
                </a:r>
              </a:p>
            </p:txBody>
          </p:sp>
          <p:sp>
            <p:nvSpPr>
              <p:cNvPr id="280" name="矩形 279">
                <a:extLst>
                  <a:ext uri="{FF2B5EF4-FFF2-40B4-BE49-F238E27FC236}">
                    <a16:creationId xmlns:a16="http://schemas.microsoft.com/office/drawing/2014/main" id="{C52A5E90-ACF9-8449-A9EE-8CB3A204EA4C}"/>
                  </a:ext>
                </a:extLst>
              </p:cNvPr>
              <p:cNvSpPr/>
              <p:nvPr/>
            </p:nvSpPr>
            <p:spPr>
              <a:xfrm>
                <a:off x="1725936" y="3311009"/>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马钱子</a:t>
                </a:r>
              </a:p>
            </p:txBody>
          </p:sp>
          <p:sp>
            <p:nvSpPr>
              <p:cNvPr id="281" name="文本框 280">
                <a:extLst>
                  <a:ext uri="{FF2B5EF4-FFF2-40B4-BE49-F238E27FC236}">
                    <a16:creationId xmlns:a16="http://schemas.microsoft.com/office/drawing/2014/main" id="{DA06DF13-EC5A-B646-88F4-B2879E1C3414}"/>
                  </a:ext>
                </a:extLst>
              </p:cNvPr>
              <p:cNvSpPr txBox="1"/>
              <p:nvPr/>
            </p:nvSpPr>
            <p:spPr>
              <a:xfrm>
                <a:off x="1718453" y="3594712"/>
                <a:ext cx="581637"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千金子</a:t>
                </a:r>
              </a:p>
            </p:txBody>
          </p:sp>
          <p:sp>
            <p:nvSpPr>
              <p:cNvPr id="282" name="矩形 281">
                <a:extLst>
                  <a:ext uri="{FF2B5EF4-FFF2-40B4-BE49-F238E27FC236}">
                    <a16:creationId xmlns:a16="http://schemas.microsoft.com/office/drawing/2014/main" id="{AF89DA56-9BB8-4B4C-B11D-59C4BCB3D154}"/>
                  </a:ext>
                </a:extLst>
              </p:cNvPr>
              <p:cNvSpPr/>
              <p:nvPr/>
            </p:nvSpPr>
            <p:spPr>
              <a:xfrm>
                <a:off x="1514670" y="725122"/>
                <a:ext cx="98498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药材名称 </a:t>
                </a:r>
                <a:r>
                  <a:rPr lang="en-US" altLang="zh-CN" sz="950" dirty="0">
                    <a:latin typeface="Microsoft YaHei" panose="020B0503020204020204" pitchFamily="34" charset="-122"/>
                    <a:ea typeface="Microsoft YaHei" panose="020B0503020204020204" pitchFamily="34" charset="-122"/>
                  </a:rPr>
                  <a:t>(26)</a:t>
                </a:r>
                <a:endParaRPr lang="zh-CN" altLang="en-US" sz="950" dirty="0">
                  <a:latin typeface="Microsoft YaHei" panose="020B0503020204020204" pitchFamily="34" charset="-122"/>
                  <a:ea typeface="Microsoft YaHei" panose="020B0503020204020204" pitchFamily="34" charset="-122"/>
                </a:endParaRPr>
              </a:p>
            </p:txBody>
          </p:sp>
          <p:cxnSp>
            <p:nvCxnSpPr>
              <p:cNvPr id="283" name="直线连接符 282">
                <a:extLst>
                  <a:ext uri="{FF2B5EF4-FFF2-40B4-BE49-F238E27FC236}">
                    <a16:creationId xmlns:a16="http://schemas.microsoft.com/office/drawing/2014/main" id="{A456F4B0-8A6C-D940-86EE-11325F1E8C0E}"/>
                  </a:ext>
                </a:extLst>
              </p:cNvPr>
              <p:cNvCxnSpPr>
                <a:cxnSpLocks/>
              </p:cNvCxnSpPr>
              <p:nvPr/>
            </p:nvCxnSpPr>
            <p:spPr>
              <a:xfrm>
                <a:off x="1410250" y="935091"/>
                <a:ext cx="0" cy="536400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直线连接符 283">
                <a:extLst>
                  <a:ext uri="{FF2B5EF4-FFF2-40B4-BE49-F238E27FC236}">
                    <a16:creationId xmlns:a16="http://schemas.microsoft.com/office/drawing/2014/main" id="{9330C1B0-23BB-0348-9D81-8271D7EAC04C}"/>
                  </a:ext>
                </a:extLst>
              </p:cNvPr>
              <p:cNvCxnSpPr>
                <a:cxnSpLocks/>
                <a:endCxn id="325" idx="1"/>
              </p:cNvCxnSpPr>
              <p:nvPr/>
            </p:nvCxnSpPr>
            <p:spPr>
              <a:xfrm>
                <a:off x="1410250" y="1109493"/>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直线连接符 284">
                <a:extLst>
                  <a:ext uri="{FF2B5EF4-FFF2-40B4-BE49-F238E27FC236}">
                    <a16:creationId xmlns:a16="http://schemas.microsoft.com/office/drawing/2014/main" id="{154DA74D-1810-0243-A1E4-AA5A8EFF7C47}"/>
                  </a:ext>
                </a:extLst>
              </p:cNvPr>
              <p:cNvCxnSpPr/>
              <p:nvPr/>
            </p:nvCxnSpPr>
            <p:spPr>
              <a:xfrm>
                <a:off x="1409076" y="1410522"/>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直线连接符 285">
                <a:extLst>
                  <a:ext uri="{FF2B5EF4-FFF2-40B4-BE49-F238E27FC236}">
                    <a16:creationId xmlns:a16="http://schemas.microsoft.com/office/drawing/2014/main" id="{A8D680F7-E21E-C24E-B78D-23E34E1040E3}"/>
                  </a:ext>
                </a:extLst>
              </p:cNvPr>
              <p:cNvCxnSpPr/>
              <p:nvPr/>
            </p:nvCxnSpPr>
            <p:spPr>
              <a:xfrm>
                <a:off x="1409076" y="1697599"/>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直线连接符 286">
                <a:extLst>
                  <a:ext uri="{FF2B5EF4-FFF2-40B4-BE49-F238E27FC236}">
                    <a16:creationId xmlns:a16="http://schemas.microsoft.com/office/drawing/2014/main" id="{A0261153-2DF5-0643-BB09-EC6C1D444145}"/>
                  </a:ext>
                </a:extLst>
              </p:cNvPr>
              <p:cNvCxnSpPr/>
              <p:nvPr/>
            </p:nvCxnSpPr>
            <p:spPr>
              <a:xfrm>
                <a:off x="1409076" y="198467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直线连接符 287">
                <a:extLst>
                  <a:ext uri="{FF2B5EF4-FFF2-40B4-BE49-F238E27FC236}">
                    <a16:creationId xmlns:a16="http://schemas.microsoft.com/office/drawing/2014/main" id="{FE366533-8575-074A-A14E-1B92A5E1C9EE}"/>
                  </a:ext>
                </a:extLst>
              </p:cNvPr>
              <p:cNvCxnSpPr/>
              <p:nvPr/>
            </p:nvCxnSpPr>
            <p:spPr>
              <a:xfrm>
                <a:off x="1409076" y="2271753"/>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直线连接符 288">
                <a:extLst>
                  <a:ext uri="{FF2B5EF4-FFF2-40B4-BE49-F238E27FC236}">
                    <a16:creationId xmlns:a16="http://schemas.microsoft.com/office/drawing/2014/main" id="{1002AF27-15DF-E44C-8F86-C1B2A94FA283}"/>
                  </a:ext>
                </a:extLst>
              </p:cNvPr>
              <p:cNvCxnSpPr/>
              <p:nvPr/>
            </p:nvCxnSpPr>
            <p:spPr>
              <a:xfrm>
                <a:off x="1409076" y="2558830"/>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直线连接符 289">
                <a:extLst>
                  <a:ext uri="{FF2B5EF4-FFF2-40B4-BE49-F238E27FC236}">
                    <a16:creationId xmlns:a16="http://schemas.microsoft.com/office/drawing/2014/main" id="{5156BC65-F965-EF4C-BB28-76E6972F0A19}"/>
                  </a:ext>
                </a:extLst>
              </p:cNvPr>
              <p:cNvCxnSpPr/>
              <p:nvPr/>
            </p:nvCxnSpPr>
            <p:spPr>
              <a:xfrm>
                <a:off x="1409076" y="2845907"/>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直线连接符 290">
                <a:extLst>
                  <a:ext uri="{FF2B5EF4-FFF2-40B4-BE49-F238E27FC236}">
                    <a16:creationId xmlns:a16="http://schemas.microsoft.com/office/drawing/2014/main" id="{63AEAC0C-28F5-B848-8E4C-BDD9A2CA422A}"/>
                  </a:ext>
                </a:extLst>
              </p:cNvPr>
              <p:cNvCxnSpPr/>
              <p:nvPr/>
            </p:nvCxnSpPr>
            <p:spPr>
              <a:xfrm>
                <a:off x="1409076" y="3132984"/>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直线连接符 291">
                <a:extLst>
                  <a:ext uri="{FF2B5EF4-FFF2-40B4-BE49-F238E27FC236}">
                    <a16:creationId xmlns:a16="http://schemas.microsoft.com/office/drawing/2014/main" id="{7C5D021C-0F07-F348-AAD5-654DDB156C4D}"/>
                  </a:ext>
                </a:extLst>
              </p:cNvPr>
              <p:cNvCxnSpPr/>
              <p:nvPr/>
            </p:nvCxnSpPr>
            <p:spPr>
              <a:xfrm>
                <a:off x="1409076" y="3420061"/>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直线连接符 292">
                <a:extLst>
                  <a:ext uri="{FF2B5EF4-FFF2-40B4-BE49-F238E27FC236}">
                    <a16:creationId xmlns:a16="http://schemas.microsoft.com/office/drawing/2014/main" id="{FBAB9250-5D84-CB4F-ADD5-D804F07ECAD5}"/>
                  </a:ext>
                </a:extLst>
              </p:cNvPr>
              <p:cNvCxnSpPr/>
              <p:nvPr/>
            </p:nvCxnSpPr>
            <p:spPr>
              <a:xfrm>
                <a:off x="1409076" y="3707138"/>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直线连接符 293">
                <a:extLst>
                  <a:ext uri="{FF2B5EF4-FFF2-40B4-BE49-F238E27FC236}">
                    <a16:creationId xmlns:a16="http://schemas.microsoft.com/office/drawing/2014/main" id="{7620D155-4B0F-C743-A07C-412EB5F55DAD}"/>
                  </a:ext>
                </a:extLst>
              </p:cNvPr>
              <p:cNvCxnSpPr/>
              <p:nvPr/>
            </p:nvCxnSpPr>
            <p:spPr>
              <a:xfrm>
                <a:off x="1409076" y="3994215"/>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直线连接符 294">
                <a:extLst>
                  <a:ext uri="{FF2B5EF4-FFF2-40B4-BE49-F238E27FC236}">
                    <a16:creationId xmlns:a16="http://schemas.microsoft.com/office/drawing/2014/main" id="{EA61ED06-BB3E-C84E-A564-D3227B754D68}"/>
                  </a:ext>
                </a:extLst>
              </p:cNvPr>
              <p:cNvCxnSpPr/>
              <p:nvPr/>
            </p:nvCxnSpPr>
            <p:spPr>
              <a:xfrm>
                <a:off x="1409076" y="4281292"/>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直线连接符 295">
                <a:extLst>
                  <a:ext uri="{FF2B5EF4-FFF2-40B4-BE49-F238E27FC236}">
                    <a16:creationId xmlns:a16="http://schemas.microsoft.com/office/drawing/2014/main" id="{1AA2FC45-3F06-5D49-BC80-8AF1D9F57467}"/>
                  </a:ext>
                </a:extLst>
              </p:cNvPr>
              <p:cNvCxnSpPr/>
              <p:nvPr/>
            </p:nvCxnSpPr>
            <p:spPr>
              <a:xfrm>
                <a:off x="1409076" y="4568369"/>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直线连接符 296">
                <a:extLst>
                  <a:ext uri="{FF2B5EF4-FFF2-40B4-BE49-F238E27FC236}">
                    <a16:creationId xmlns:a16="http://schemas.microsoft.com/office/drawing/2014/main" id="{0D0E2769-F63A-DB41-B3E8-1DCA715CF06A}"/>
                  </a:ext>
                </a:extLst>
              </p:cNvPr>
              <p:cNvCxnSpPr/>
              <p:nvPr/>
            </p:nvCxnSpPr>
            <p:spPr>
              <a:xfrm>
                <a:off x="1409076" y="485544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A9F8CC59-1087-5B4B-ACD6-712E1F3282BF}"/>
                  </a:ext>
                </a:extLst>
              </p:cNvPr>
              <p:cNvGrpSpPr/>
              <p:nvPr/>
            </p:nvGrpSpPr>
            <p:grpSpPr>
              <a:xfrm>
                <a:off x="1485556" y="2724610"/>
                <a:ext cx="295558" cy="2243829"/>
                <a:chOff x="1224023" y="4055849"/>
                <a:chExt cx="295558" cy="2243829"/>
              </a:xfrm>
            </p:grpSpPr>
            <p:grpSp>
              <p:nvGrpSpPr>
                <p:cNvPr id="314" name="组合 313">
                  <a:extLst>
                    <a:ext uri="{FF2B5EF4-FFF2-40B4-BE49-F238E27FC236}">
                      <a16:creationId xmlns:a16="http://schemas.microsoft.com/office/drawing/2014/main" id="{1C701D42-C309-614D-98E9-8ACA3DC242BB}"/>
                    </a:ext>
                  </a:extLst>
                </p:cNvPr>
                <p:cNvGrpSpPr/>
                <p:nvPr/>
              </p:nvGrpSpPr>
              <p:grpSpPr>
                <a:xfrm>
                  <a:off x="1224023" y="4055849"/>
                  <a:ext cx="295558" cy="2243829"/>
                  <a:chOff x="1269011" y="2865115"/>
                  <a:chExt cx="295558" cy="2243826"/>
                </a:xfrm>
              </p:grpSpPr>
              <p:pic>
                <p:nvPicPr>
                  <p:cNvPr id="318" name="图片 317">
                    <a:extLst>
                      <a:ext uri="{FF2B5EF4-FFF2-40B4-BE49-F238E27FC236}">
                        <a16:creationId xmlns:a16="http://schemas.microsoft.com/office/drawing/2014/main" id="{91E34FE2-0971-8E4A-A666-1E03CB89F6D8}"/>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31799"/>
                    <a:ext cx="285506" cy="236506"/>
                  </a:xfrm>
                  <a:prstGeom prst="rect">
                    <a:avLst/>
                  </a:prstGeom>
                </p:spPr>
              </p:pic>
              <p:pic>
                <p:nvPicPr>
                  <p:cNvPr id="319" name="图片 318">
                    <a:extLst>
                      <a:ext uri="{FF2B5EF4-FFF2-40B4-BE49-F238E27FC236}">
                        <a16:creationId xmlns:a16="http://schemas.microsoft.com/office/drawing/2014/main" id="{70B90724-B024-1443-A477-E1E84D386263}"/>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294645"/>
                    <a:ext cx="285506" cy="236506"/>
                  </a:xfrm>
                  <a:prstGeom prst="rect">
                    <a:avLst/>
                  </a:prstGeom>
                </p:spPr>
              </p:pic>
              <p:pic>
                <p:nvPicPr>
                  <p:cNvPr id="320" name="图片 319">
                    <a:extLst>
                      <a:ext uri="{FF2B5EF4-FFF2-40B4-BE49-F238E27FC236}">
                        <a16:creationId xmlns:a16="http://schemas.microsoft.com/office/drawing/2014/main" id="{801D77EC-59DC-2D45-8654-CD2934FD8CFB}"/>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9063" y="4583540"/>
                    <a:ext cx="285506" cy="236506"/>
                  </a:xfrm>
                  <a:prstGeom prst="rect">
                    <a:avLst/>
                  </a:prstGeom>
                </p:spPr>
              </p:pic>
              <p:pic>
                <p:nvPicPr>
                  <p:cNvPr id="321" name="图片 320">
                    <a:extLst>
                      <a:ext uri="{FF2B5EF4-FFF2-40B4-BE49-F238E27FC236}">
                        <a16:creationId xmlns:a16="http://schemas.microsoft.com/office/drawing/2014/main" id="{554F57A7-9875-DE44-931A-31F2A37A439B}"/>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872435"/>
                    <a:ext cx="285506" cy="236506"/>
                  </a:xfrm>
                  <a:prstGeom prst="rect">
                    <a:avLst/>
                  </a:prstGeom>
                </p:spPr>
              </p:pic>
              <p:pic>
                <p:nvPicPr>
                  <p:cNvPr id="322" name="图片 321">
                    <a:extLst>
                      <a:ext uri="{FF2B5EF4-FFF2-40B4-BE49-F238E27FC236}">
                        <a16:creationId xmlns:a16="http://schemas.microsoft.com/office/drawing/2014/main" id="{1DD0D822-7744-FA4E-8211-D5EC6667AEC4}"/>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69011" y="2865115"/>
                    <a:ext cx="285506" cy="236506"/>
                  </a:xfrm>
                  <a:prstGeom prst="rect">
                    <a:avLst/>
                  </a:prstGeom>
                </p:spPr>
              </p:pic>
            </p:grpSp>
            <p:grpSp>
              <p:nvGrpSpPr>
                <p:cNvPr id="315" name="组合 314">
                  <a:extLst>
                    <a:ext uri="{FF2B5EF4-FFF2-40B4-BE49-F238E27FC236}">
                      <a16:creationId xmlns:a16="http://schemas.microsoft.com/office/drawing/2014/main" id="{51185128-B27A-3745-9DF0-8C97C3ABCEF4}"/>
                    </a:ext>
                  </a:extLst>
                </p:cNvPr>
                <p:cNvGrpSpPr/>
                <p:nvPr/>
              </p:nvGrpSpPr>
              <p:grpSpPr>
                <a:xfrm>
                  <a:off x="1227303" y="4344744"/>
                  <a:ext cx="285506" cy="525401"/>
                  <a:chOff x="1276461" y="3735271"/>
                  <a:chExt cx="285506" cy="525400"/>
                </a:xfrm>
              </p:grpSpPr>
              <p:pic>
                <p:nvPicPr>
                  <p:cNvPr id="316" name="图片 315">
                    <a:extLst>
                      <a:ext uri="{FF2B5EF4-FFF2-40B4-BE49-F238E27FC236}">
                        <a16:creationId xmlns:a16="http://schemas.microsoft.com/office/drawing/2014/main" id="{F2561FF2-6A71-7043-A6B1-812F404F3B8F}"/>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35271"/>
                    <a:ext cx="285506" cy="236506"/>
                  </a:xfrm>
                  <a:prstGeom prst="rect">
                    <a:avLst/>
                  </a:prstGeom>
                </p:spPr>
              </p:pic>
              <p:pic>
                <p:nvPicPr>
                  <p:cNvPr id="317" name="图片 316">
                    <a:extLst>
                      <a:ext uri="{FF2B5EF4-FFF2-40B4-BE49-F238E27FC236}">
                        <a16:creationId xmlns:a16="http://schemas.microsoft.com/office/drawing/2014/main" id="{B84DE442-96D7-C24F-9255-57A3EE4B3E4F}"/>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024165"/>
                    <a:ext cx="285506" cy="236506"/>
                  </a:xfrm>
                  <a:prstGeom prst="rect">
                    <a:avLst/>
                  </a:prstGeom>
                </p:spPr>
              </p:pic>
            </p:grpSp>
          </p:grpSp>
          <p:grpSp>
            <p:nvGrpSpPr>
              <p:cNvPr id="299" name="组合 298">
                <a:extLst>
                  <a:ext uri="{FF2B5EF4-FFF2-40B4-BE49-F238E27FC236}">
                    <a16:creationId xmlns:a16="http://schemas.microsoft.com/office/drawing/2014/main" id="{BEA3F71E-70E7-0F4C-9F41-A2B55025AB48}"/>
                  </a:ext>
                </a:extLst>
              </p:cNvPr>
              <p:cNvGrpSpPr/>
              <p:nvPr/>
            </p:nvGrpSpPr>
            <p:grpSpPr>
              <a:xfrm>
                <a:off x="1489359" y="3870810"/>
                <a:ext cx="806231" cy="266775"/>
                <a:chOff x="1250411" y="5202049"/>
                <a:chExt cx="797376" cy="266775"/>
              </a:xfrm>
            </p:grpSpPr>
            <p:sp>
              <p:nvSpPr>
                <p:cNvPr id="312" name="文本框 311">
                  <a:extLst>
                    <a:ext uri="{FF2B5EF4-FFF2-40B4-BE49-F238E27FC236}">
                      <a16:creationId xmlns:a16="http://schemas.microsoft.com/office/drawing/2014/main" id="{7DCCEA49-95AF-DC43-AC51-393C4CC4A2CA}"/>
                    </a:ext>
                  </a:extLst>
                </p:cNvPr>
                <p:cNvSpPr txBox="1"/>
                <p:nvPr/>
              </p:nvSpPr>
              <p:spPr>
                <a:xfrm>
                  <a:off x="1472538" y="5202049"/>
                  <a:ext cx="575249" cy="266775"/>
                </a:xfrm>
                <a:prstGeom prst="rect">
                  <a:avLst/>
                </a:prstGeom>
                <a:noFill/>
              </p:spPr>
              <p:txBody>
                <a:bodyPr wrap="none" rtlCol="0">
                  <a:spAutoFit/>
                </a:bodyPr>
                <a:lstStyle/>
                <a:p>
                  <a:r>
                    <a:rPr kumimoji="1" lang="zh-CN" altLang="en-US" sz="950" dirty="0">
                      <a:solidFill>
                        <a:schemeClr val="bg1"/>
                      </a:solidFill>
                      <a:latin typeface="Microsoft YaHei" panose="020B0503020204020204" pitchFamily="34" charset="-122"/>
                      <a:ea typeface="Microsoft YaHei" panose="020B0503020204020204" pitchFamily="34" charset="-122"/>
                    </a:rPr>
                    <a:t>山豆根</a:t>
                  </a:r>
                </a:p>
              </p:txBody>
            </p:sp>
            <p:pic>
              <p:nvPicPr>
                <p:cNvPr id="313" name="图片 312">
                  <a:extLst>
                    <a:ext uri="{FF2B5EF4-FFF2-40B4-BE49-F238E27FC236}">
                      <a16:creationId xmlns:a16="http://schemas.microsoft.com/office/drawing/2014/main" id="{A2A9A4CB-D44C-AF47-8EA5-37BF1C9A0795}"/>
                    </a:ext>
                  </a:extLst>
                </p:cNvPr>
                <p:cNvPicPr>
                  <a:picLocks noChangeAspect="1"/>
                </p:cNvPicPr>
                <p:nvPr/>
              </p:nvPicPr>
              <p:blipFill rotWithShape="1">
                <a:blip r:embed="rId17">
                  <a:clrChange>
                    <a:clrFrom>
                      <a:srgbClr val="FFFFFF"/>
                    </a:clrFrom>
                    <a:clrTo>
                      <a:srgbClr val="FFFFFF">
                        <a:alpha val="0"/>
                      </a:srgbClr>
                    </a:clrTo>
                  </a:clrChange>
                </a:blip>
                <a:srcRect l="55628" t="18469" r="2662" b="17641"/>
                <a:stretch/>
              </p:blipFill>
              <p:spPr>
                <a:xfrm>
                  <a:off x="1250411" y="5211429"/>
                  <a:ext cx="288108" cy="221563"/>
                </a:xfrm>
                <a:prstGeom prst="rect">
                  <a:avLst/>
                </a:prstGeom>
              </p:spPr>
            </p:pic>
          </p:grpSp>
          <p:cxnSp>
            <p:nvCxnSpPr>
              <p:cNvPr id="300" name="直线连接符 299">
                <a:extLst>
                  <a:ext uri="{FF2B5EF4-FFF2-40B4-BE49-F238E27FC236}">
                    <a16:creationId xmlns:a16="http://schemas.microsoft.com/office/drawing/2014/main" id="{47789EE1-214A-6344-9E5D-6CF3D00CFBF5}"/>
                  </a:ext>
                </a:extLst>
              </p:cNvPr>
              <p:cNvCxnSpPr/>
              <p:nvPr/>
            </p:nvCxnSpPr>
            <p:spPr>
              <a:xfrm>
                <a:off x="1411678" y="5147210"/>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1" name="图片 300">
                <a:extLst>
                  <a:ext uri="{FF2B5EF4-FFF2-40B4-BE49-F238E27FC236}">
                    <a16:creationId xmlns:a16="http://schemas.microsoft.com/office/drawing/2014/main" id="{D41856AD-314F-E24D-960A-728C2AD0A6AC}"/>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495608" y="5023697"/>
                <a:ext cx="285506" cy="236506"/>
              </a:xfrm>
              <a:prstGeom prst="rect">
                <a:avLst/>
              </a:prstGeom>
            </p:spPr>
          </p:pic>
          <p:cxnSp>
            <p:nvCxnSpPr>
              <p:cNvPr id="302" name="直线连接符 301">
                <a:extLst>
                  <a:ext uri="{FF2B5EF4-FFF2-40B4-BE49-F238E27FC236}">
                    <a16:creationId xmlns:a16="http://schemas.microsoft.com/office/drawing/2014/main" id="{740093B1-F69E-494A-9B0E-D65715DD2810}"/>
                  </a:ext>
                </a:extLst>
              </p:cNvPr>
              <p:cNvCxnSpPr/>
              <p:nvPr/>
            </p:nvCxnSpPr>
            <p:spPr>
              <a:xfrm>
                <a:off x="1414684" y="5440818"/>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3" name="图片 302">
                <a:extLst>
                  <a:ext uri="{FF2B5EF4-FFF2-40B4-BE49-F238E27FC236}">
                    <a16:creationId xmlns:a16="http://schemas.microsoft.com/office/drawing/2014/main" id="{6F3ADFD2-1AF3-2B49-8EB6-FB72F3214201}"/>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498614" y="5317305"/>
                <a:ext cx="285506" cy="236506"/>
              </a:xfrm>
              <a:prstGeom prst="rect">
                <a:avLst/>
              </a:prstGeom>
            </p:spPr>
          </p:pic>
          <p:cxnSp>
            <p:nvCxnSpPr>
              <p:cNvPr id="304" name="直线连接符 303">
                <a:extLst>
                  <a:ext uri="{FF2B5EF4-FFF2-40B4-BE49-F238E27FC236}">
                    <a16:creationId xmlns:a16="http://schemas.microsoft.com/office/drawing/2014/main" id="{1B755308-2F5F-784F-8B51-EC55248777A1}"/>
                  </a:ext>
                </a:extLst>
              </p:cNvPr>
              <p:cNvCxnSpPr/>
              <p:nvPr/>
            </p:nvCxnSpPr>
            <p:spPr>
              <a:xfrm>
                <a:off x="1417690" y="573442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5" name="图片 304">
                <a:extLst>
                  <a:ext uri="{FF2B5EF4-FFF2-40B4-BE49-F238E27FC236}">
                    <a16:creationId xmlns:a16="http://schemas.microsoft.com/office/drawing/2014/main" id="{288644E7-03BB-AE41-8841-6829A9F16A04}"/>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501620" y="5610913"/>
                <a:ext cx="285506" cy="236506"/>
              </a:xfrm>
              <a:prstGeom prst="rect">
                <a:avLst/>
              </a:prstGeom>
            </p:spPr>
          </p:pic>
          <p:cxnSp>
            <p:nvCxnSpPr>
              <p:cNvPr id="306" name="直线连接符 305">
                <a:extLst>
                  <a:ext uri="{FF2B5EF4-FFF2-40B4-BE49-F238E27FC236}">
                    <a16:creationId xmlns:a16="http://schemas.microsoft.com/office/drawing/2014/main" id="{5226C884-0635-E941-A7DD-05B4FCADECFD}"/>
                  </a:ext>
                </a:extLst>
              </p:cNvPr>
              <p:cNvCxnSpPr/>
              <p:nvPr/>
            </p:nvCxnSpPr>
            <p:spPr>
              <a:xfrm>
                <a:off x="1420696" y="6028034"/>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7" name="图片 306">
                <a:extLst>
                  <a:ext uri="{FF2B5EF4-FFF2-40B4-BE49-F238E27FC236}">
                    <a16:creationId xmlns:a16="http://schemas.microsoft.com/office/drawing/2014/main" id="{DC8B7561-D0C8-A74F-9C81-6875B6AACF87}"/>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504626" y="5904521"/>
                <a:ext cx="285506" cy="236506"/>
              </a:xfrm>
              <a:prstGeom prst="rect">
                <a:avLst/>
              </a:prstGeom>
            </p:spPr>
          </p:pic>
          <p:sp>
            <p:nvSpPr>
              <p:cNvPr id="308" name="文本框 307">
                <a:extLst>
                  <a:ext uri="{FF2B5EF4-FFF2-40B4-BE49-F238E27FC236}">
                    <a16:creationId xmlns:a16="http://schemas.microsoft.com/office/drawing/2014/main" id="{AF5E4F36-8EF5-C342-9E39-96F4E5870FAC}"/>
                  </a:ext>
                </a:extLst>
              </p:cNvPr>
              <p:cNvSpPr txBox="1"/>
              <p:nvPr/>
            </p:nvSpPr>
            <p:spPr>
              <a:xfrm>
                <a:off x="1706272" y="1299511"/>
                <a:ext cx="581637"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丁公藤</a:t>
                </a:r>
              </a:p>
            </p:txBody>
          </p:sp>
          <p:sp>
            <p:nvSpPr>
              <p:cNvPr id="309" name="矩形 308">
                <a:extLst>
                  <a:ext uri="{FF2B5EF4-FFF2-40B4-BE49-F238E27FC236}">
                    <a16:creationId xmlns:a16="http://schemas.microsoft.com/office/drawing/2014/main" id="{5CAAD90A-A0DC-2444-B1AA-68E2B5C01BF2}"/>
                  </a:ext>
                </a:extLst>
              </p:cNvPr>
              <p:cNvSpPr/>
              <p:nvPr/>
            </p:nvSpPr>
            <p:spPr>
              <a:xfrm>
                <a:off x="1717560" y="1591351"/>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附子</a:t>
                </a:r>
              </a:p>
            </p:txBody>
          </p:sp>
          <p:sp>
            <p:nvSpPr>
              <p:cNvPr id="310" name="矩形 309">
                <a:extLst>
                  <a:ext uri="{FF2B5EF4-FFF2-40B4-BE49-F238E27FC236}">
                    <a16:creationId xmlns:a16="http://schemas.microsoft.com/office/drawing/2014/main" id="{F0882521-8744-CE43-B55F-8D0A66254993}"/>
                  </a:ext>
                </a:extLst>
              </p:cNvPr>
              <p:cNvSpPr/>
              <p:nvPr/>
            </p:nvSpPr>
            <p:spPr>
              <a:xfrm>
                <a:off x="1715637" y="188319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华山参</a:t>
                </a:r>
              </a:p>
            </p:txBody>
          </p:sp>
          <p:sp>
            <p:nvSpPr>
              <p:cNvPr id="311" name="文本框 310">
                <a:extLst>
                  <a:ext uri="{FF2B5EF4-FFF2-40B4-BE49-F238E27FC236}">
                    <a16:creationId xmlns:a16="http://schemas.microsoft.com/office/drawing/2014/main" id="{ACE34603-5F46-8944-9A41-E76BF1B67495}"/>
                  </a:ext>
                </a:extLst>
              </p:cNvPr>
              <p:cNvSpPr txBox="1"/>
              <p:nvPr/>
            </p:nvSpPr>
            <p:spPr>
              <a:xfrm>
                <a:off x="1725622" y="1007671"/>
                <a:ext cx="452835"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重楼</a:t>
                </a:r>
              </a:p>
            </p:txBody>
          </p:sp>
        </p:grpSp>
        <p:grpSp>
          <p:nvGrpSpPr>
            <p:cNvPr id="410" name="组合 409">
              <a:extLst>
                <a:ext uri="{FF2B5EF4-FFF2-40B4-BE49-F238E27FC236}">
                  <a16:creationId xmlns:a16="http://schemas.microsoft.com/office/drawing/2014/main" id="{85841497-3DF6-B94A-A316-87C7DC00F376}"/>
                </a:ext>
              </a:extLst>
            </p:cNvPr>
            <p:cNvGrpSpPr/>
            <p:nvPr/>
          </p:nvGrpSpPr>
          <p:grpSpPr>
            <a:xfrm>
              <a:off x="645167" y="1333537"/>
              <a:ext cx="2505475" cy="268322"/>
              <a:chOff x="1134044" y="606487"/>
              <a:chExt cx="2505475" cy="268322"/>
            </a:xfrm>
          </p:grpSpPr>
          <p:sp>
            <p:nvSpPr>
              <p:cNvPr id="411" name="矩形 410">
                <a:extLst>
                  <a:ext uri="{FF2B5EF4-FFF2-40B4-BE49-F238E27FC236}">
                    <a16:creationId xmlns:a16="http://schemas.microsoft.com/office/drawing/2014/main" id="{ADC090BB-A6AF-3043-865C-59D606F88F70}"/>
                  </a:ext>
                </a:extLst>
              </p:cNvPr>
              <p:cNvSpPr/>
              <p:nvPr/>
            </p:nvSpPr>
            <p:spPr>
              <a:xfrm>
                <a:off x="1134044" y="606487"/>
                <a:ext cx="2505475" cy="255404"/>
              </a:xfrm>
              <a:prstGeom prst="rect">
                <a:avLst/>
              </a:prstGeom>
              <a:solidFill>
                <a:schemeClr val="bg1">
                  <a:lumMod val="95000"/>
                </a:schemeClr>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pic>
            <p:nvPicPr>
              <p:cNvPr id="412" name="Picture 2">
                <a:extLst>
                  <a:ext uri="{FF2B5EF4-FFF2-40B4-BE49-F238E27FC236}">
                    <a16:creationId xmlns:a16="http://schemas.microsoft.com/office/drawing/2014/main" id="{BF0560B8-DFD9-6246-9659-DCFB9DE0A187}"/>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394" y="658496"/>
                <a:ext cx="288250" cy="192078"/>
              </a:xfrm>
              <a:prstGeom prst="rect">
                <a:avLst/>
              </a:prstGeom>
              <a:noFill/>
              <a:extLst>
                <a:ext uri="{909E8E84-426E-40DD-AFC4-6F175D3DCCD1}">
                  <a14:hiddenFill xmlns:a14="http://schemas.microsoft.com/office/drawing/2010/main">
                    <a:solidFill>
                      <a:srgbClr val="FFFFFF"/>
                    </a:solidFill>
                  </a14:hiddenFill>
                </a:ext>
              </a:extLst>
            </p:spPr>
          </p:pic>
          <p:grpSp>
            <p:nvGrpSpPr>
              <p:cNvPr id="413" name="组合 412">
                <a:extLst>
                  <a:ext uri="{FF2B5EF4-FFF2-40B4-BE49-F238E27FC236}">
                    <a16:creationId xmlns:a16="http://schemas.microsoft.com/office/drawing/2014/main" id="{E457FFC2-7A7A-7140-9BD3-F10A507605DE}"/>
                  </a:ext>
                </a:extLst>
              </p:cNvPr>
              <p:cNvGrpSpPr/>
              <p:nvPr/>
            </p:nvGrpSpPr>
            <p:grpSpPr>
              <a:xfrm>
                <a:off x="2243366" y="629334"/>
                <a:ext cx="1315977" cy="207442"/>
                <a:chOff x="1849632" y="1637003"/>
                <a:chExt cx="1315977" cy="207442"/>
              </a:xfrm>
            </p:grpSpPr>
            <p:sp>
              <p:nvSpPr>
                <p:cNvPr id="416" name="圆角矩形 415">
                  <a:extLst>
                    <a:ext uri="{FF2B5EF4-FFF2-40B4-BE49-F238E27FC236}">
                      <a16:creationId xmlns:a16="http://schemas.microsoft.com/office/drawing/2014/main" id="{1B0C0CD9-15E5-F842-AC2E-EA5BCB850D77}"/>
                    </a:ext>
                  </a:extLst>
                </p:cNvPr>
                <p:cNvSpPr/>
                <p:nvPr/>
              </p:nvSpPr>
              <p:spPr>
                <a:xfrm>
                  <a:off x="1849632" y="1646115"/>
                  <a:ext cx="1315977" cy="186792"/>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417" name="图片 416">
                  <a:extLst>
                    <a:ext uri="{FF2B5EF4-FFF2-40B4-BE49-F238E27FC236}">
                      <a16:creationId xmlns:a16="http://schemas.microsoft.com/office/drawing/2014/main" id="{5A3943C4-0D7B-A041-B9CD-B58C0F23D3BC}"/>
                    </a:ext>
                  </a:extLst>
                </p:cNvPr>
                <p:cNvPicPr>
                  <a:picLocks noChangeAspect="1"/>
                </p:cNvPicPr>
                <p:nvPr/>
              </p:nvPicPr>
              <p:blipFill>
                <a:blip r:embed="rId16">
                  <a:clrChange>
                    <a:clrFrom>
                      <a:srgbClr val="FFFFFF"/>
                    </a:clrFrom>
                    <a:clrTo>
                      <a:srgbClr val="FFFFFF">
                        <a:alpha val="0"/>
                      </a:srgbClr>
                    </a:clrTo>
                  </a:clrChange>
                  <a:duotone>
                    <a:prstClr val="black"/>
                    <a:srgbClr val="D9C3A5">
                      <a:tint val="50000"/>
                      <a:satMod val="180000"/>
                    </a:srgbClr>
                  </a:duotone>
                </a:blip>
                <a:stretch>
                  <a:fillRect/>
                </a:stretch>
              </p:blipFill>
              <p:spPr>
                <a:xfrm>
                  <a:off x="1889510" y="1653217"/>
                  <a:ext cx="191228" cy="191228"/>
                </a:xfrm>
                <a:prstGeom prst="rect">
                  <a:avLst/>
                </a:prstGeom>
              </p:spPr>
            </p:pic>
            <p:pic>
              <p:nvPicPr>
                <p:cNvPr id="418" name="图片 417">
                  <a:extLst>
                    <a:ext uri="{FF2B5EF4-FFF2-40B4-BE49-F238E27FC236}">
                      <a16:creationId xmlns:a16="http://schemas.microsoft.com/office/drawing/2014/main" id="{FF92E25C-E19E-8F40-A057-CA2C1F1127E5}"/>
                    </a:ext>
                  </a:extLst>
                </p:cNvPr>
                <p:cNvPicPr>
                  <a:picLocks noChangeAspect="1"/>
                </p:cNvPicPr>
                <p:nvPr/>
              </p:nvPicPr>
              <p:blipFill>
                <a:blip r:embed="rId22"/>
                <a:stretch>
                  <a:fillRect/>
                </a:stretch>
              </p:blipFill>
              <p:spPr>
                <a:xfrm>
                  <a:off x="2972662" y="1637003"/>
                  <a:ext cx="172979" cy="205413"/>
                </a:xfrm>
                <a:prstGeom prst="rect">
                  <a:avLst/>
                </a:prstGeom>
              </p:spPr>
            </p:pic>
          </p:grpSp>
          <p:sp>
            <p:nvSpPr>
              <p:cNvPr id="414" name="矩形 413">
                <a:extLst>
                  <a:ext uri="{FF2B5EF4-FFF2-40B4-BE49-F238E27FC236}">
                    <a16:creationId xmlns:a16="http://schemas.microsoft.com/office/drawing/2014/main" id="{D7F49FC2-DD93-D447-A67D-FCCC8BB0A17F}"/>
                  </a:ext>
                </a:extLst>
              </p:cNvPr>
              <p:cNvSpPr/>
              <p:nvPr/>
            </p:nvSpPr>
            <p:spPr>
              <a:xfrm>
                <a:off x="1453793" y="608220"/>
                <a:ext cx="716382" cy="241578"/>
              </a:xfrm>
              <a:prstGeom prst="rect">
                <a:avLst/>
              </a:prstGeom>
              <a:solidFill>
                <a:srgbClr val="F2F2F2"/>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15" name="矩形 414">
                <a:extLst>
                  <a:ext uri="{FF2B5EF4-FFF2-40B4-BE49-F238E27FC236}">
                    <a16:creationId xmlns:a16="http://schemas.microsoft.com/office/drawing/2014/main" id="{D04F8F46-FA6F-E74D-8E19-F55539989E28}"/>
                  </a:ext>
                </a:extLst>
              </p:cNvPr>
              <p:cNvSpPr/>
              <p:nvPr/>
            </p:nvSpPr>
            <p:spPr>
              <a:xfrm>
                <a:off x="1470199" y="626745"/>
                <a:ext cx="617529" cy="248064"/>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中药材</a:t>
                </a:r>
              </a:p>
            </p:txBody>
          </p:sp>
        </p:grpSp>
      </p:grpSp>
      <p:sp>
        <p:nvSpPr>
          <p:cNvPr id="419" name="三角形 418">
            <a:extLst>
              <a:ext uri="{FF2B5EF4-FFF2-40B4-BE49-F238E27FC236}">
                <a16:creationId xmlns:a16="http://schemas.microsoft.com/office/drawing/2014/main" id="{1AE5BE0F-ED07-F74D-A18F-59968006C97F}"/>
              </a:ext>
            </a:extLst>
          </p:cNvPr>
          <p:cNvSpPr/>
          <p:nvPr/>
        </p:nvSpPr>
        <p:spPr>
          <a:xfrm flipH="1" flipV="1">
            <a:off x="1822667" y="1169214"/>
            <a:ext cx="102586" cy="52234"/>
          </a:xfrm>
          <a:prstGeom prst="triangle">
            <a:avLst/>
          </a:prstGeom>
          <a:solidFill>
            <a:schemeClr val="tx1">
              <a:alpha val="61961"/>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64" name="矩形 463">
            <a:extLst>
              <a:ext uri="{FF2B5EF4-FFF2-40B4-BE49-F238E27FC236}">
                <a16:creationId xmlns:a16="http://schemas.microsoft.com/office/drawing/2014/main" id="{1795D689-5596-5645-92D8-64FD0F0917BE}"/>
              </a:ext>
            </a:extLst>
          </p:cNvPr>
          <p:cNvSpPr/>
          <p:nvPr/>
        </p:nvSpPr>
        <p:spPr>
          <a:xfrm>
            <a:off x="10610383" y="768966"/>
            <a:ext cx="643125" cy="238527"/>
          </a:xfrm>
          <a:prstGeom prst="rect">
            <a:avLst/>
          </a:prstGeom>
          <a:ln>
            <a:noFill/>
          </a:ln>
        </p:spPr>
        <p:txBody>
          <a:bodyPr wrap="none">
            <a:spAutoFit/>
          </a:bodyPr>
          <a:lstStyle/>
          <a:p>
            <a:r>
              <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rPr>
              <a:t>退出 </a:t>
            </a:r>
            <a:r>
              <a:rPr lang="en-US" altLang="zh-CN" sz="950" dirty="0">
                <a:solidFill>
                  <a:schemeClr val="tx1">
                    <a:lumMod val="50000"/>
                    <a:lumOff val="50000"/>
                  </a:schemeClr>
                </a:solidFill>
                <a:latin typeface="Microsoft YaHei" panose="020B0503020204020204" pitchFamily="34" charset="-122"/>
                <a:ea typeface="Microsoft YaHei" panose="020B0503020204020204" pitchFamily="34" charset="-122"/>
              </a:rPr>
              <a:t>(Q)</a:t>
            </a:r>
            <a:endPar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65" name="矩形 464">
            <a:extLst>
              <a:ext uri="{FF2B5EF4-FFF2-40B4-BE49-F238E27FC236}">
                <a16:creationId xmlns:a16="http://schemas.microsoft.com/office/drawing/2014/main" id="{1656E555-92EF-D049-860B-E857D160BDB1}"/>
              </a:ext>
            </a:extLst>
          </p:cNvPr>
          <p:cNvSpPr/>
          <p:nvPr/>
        </p:nvSpPr>
        <p:spPr>
          <a:xfrm>
            <a:off x="9756754" y="770795"/>
            <a:ext cx="728084" cy="238527"/>
          </a:xfrm>
          <a:prstGeom prst="rect">
            <a:avLst/>
          </a:prstGeom>
          <a:ln>
            <a:noFill/>
          </a:ln>
        </p:spPr>
        <p:txBody>
          <a:bodyPr wrap="none">
            <a:spAutoFit/>
          </a:bodyPr>
          <a:lstStyle/>
          <a:p>
            <a:r>
              <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rPr>
              <a:t>已登录 </a:t>
            </a:r>
            <a:r>
              <a:rPr lang="en-US" altLang="zh-CN" sz="950" dirty="0">
                <a:solidFill>
                  <a:schemeClr val="tx1">
                    <a:lumMod val="50000"/>
                    <a:lumOff val="50000"/>
                  </a:schemeClr>
                </a:solidFill>
                <a:latin typeface="Microsoft YaHei" panose="020B0503020204020204" pitchFamily="34" charset="-122"/>
                <a:ea typeface="Microsoft YaHei" panose="020B0503020204020204" pitchFamily="34" charset="-122"/>
              </a:rPr>
              <a:t>(L)</a:t>
            </a:r>
            <a:endPar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nvGrpSpPr>
          <p:cNvPr id="467" name="组合 466">
            <a:extLst>
              <a:ext uri="{FF2B5EF4-FFF2-40B4-BE49-F238E27FC236}">
                <a16:creationId xmlns:a16="http://schemas.microsoft.com/office/drawing/2014/main" id="{98D63EA5-CE68-C246-81C0-8D1D284B90D2}"/>
              </a:ext>
            </a:extLst>
          </p:cNvPr>
          <p:cNvGrpSpPr/>
          <p:nvPr/>
        </p:nvGrpSpPr>
        <p:grpSpPr>
          <a:xfrm>
            <a:off x="3391114" y="1059457"/>
            <a:ext cx="6178254" cy="5335818"/>
            <a:chOff x="3199904" y="1333936"/>
            <a:chExt cx="6622260" cy="5554336"/>
          </a:xfrm>
        </p:grpSpPr>
        <p:sp>
          <p:nvSpPr>
            <p:cNvPr id="504" name="矩形 503">
              <a:extLst>
                <a:ext uri="{FF2B5EF4-FFF2-40B4-BE49-F238E27FC236}">
                  <a16:creationId xmlns:a16="http://schemas.microsoft.com/office/drawing/2014/main" id="{5F106BCE-3DB6-0043-8435-9F44C766A0DE}"/>
                </a:ext>
              </a:extLst>
            </p:cNvPr>
            <p:cNvSpPr/>
            <p:nvPr/>
          </p:nvSpPr>
          <p:spPr>
            <a:xfrm flipH="1">
              <a:off x="3199904" y="1333936"/>
              <a:ext cx="6622260" cy="5554336"/>
            </a:xfrm>
            <a:prstGeom prst="rect">
              <a:avLst/>
            </a:prstGeom>
            <a:solidFill>
              <a:srgbClr val="F2F2F2"/>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511" name="图片 510">
              <a:extLst>
                <a:ext uri="{FF2B5EF4-FFF2-40B4-BE49-F238E27FC236}">
                  <a16:creationId xmlns:a16="http://schemas.microsoft.com/office/drawing/2014/main" id="{39618F52-7D00-084F-9ABA-8DE0D3F55360}"/>
                </a:ext>
              </a:extLst>
            </p:cNvPr>
            <p:cNvPicPr>
              <a:picLocks noChangeAspect="1"/>
            </p:cNvPicPr>
            <p:nvPr/>
          </p:nvPicPr>
          <p:blipFill>
            <a:blip r:embed="rId5"/>
            <a:stretch>
              <a:fillRect/>
            </a:stretch>
          </p:blipFill>
          <p:spPr>
            <a:xfrm>
              <a:off x="8878053" y="1340457"/>
              <a:ext cx="886493" cy="172203"/>
            </a:xfrm>
            <a:prstGeom prst="rect">
              <a:avLst/>
            </a:prstGeom>
          </p:spPr>
        </p:pic>
      </p:grpSp>
      <p:grpSp>
        <p:nvGrpSpPr>
          <p:cNvPr id="469" name="组合 468">
            <a:extLst>
              <a:ext uri="{FF2B5EF4-FFF2-40B4-BE49-F238E27FC236}">
                <a16:creationId xmlns:a16="http://schemas.microsoft.com/office/drawing/2014/main" id="{5EC2F1B0-DD55-7D44-B8A1-33420DF122A7}"/>
              </a:ext>
            </a:extLst>
          </p:cNvPr>
          <p:cNvGrpSpPr/>
          <p:nvPr/>
        </p:nvGrpSpPr>
        <p:grpSpPr>
          <a:xfrm>
            <a:off x="9663032" y="1282758"/>
            <a:ext cx="1509616" cy="1627753"/>
            <a:chOff x="8490507" y="2126086"/>
            <a:chExt cx="1653839" cy="1731832"/>
          </a:xfrm>
        </p:grpSpPr>
        <p:sp>
          <p:nvSpPr>
            <p:cNvPr id="490" name="矩形 489">
              <a:extLst>
                <a:ext uri="{FF2B5EF4-FFF2-40B4-BE49-F238E27FC236}">
                  <a16:creationId xmlns:a16="http://schemas.microsoft.com/office/drawing/2014/main" id="{5701EBCC-9AF4-9045-A72A-39AB0BCB9B3E}"/>
                </a:ext>
              </a:extLst>
            </p:cNvPr>
            <p:cNvSpPr/>
            <p:nvPr/>
          </p:nvSpPr>
          <p:spPr>
            <a:xfrm>
              <a:off x="8490507" y="2240635"/>
              <a:ext cx="1653839" cy="1617283"/>
            </a:xfrm>
            <a:prstGeom prst="rect">
              <a:avLst/>
            </a:prstGeom>
            <a:gradFill flip="none" rotWithShape="1">
              <a:gsLst>
                <a:gs pos="46000">
                  <a:srgbClr val="EEEFF1"/>
                </a:gs>
                <a:gs pos="0">
                  <a:schemeClr val="bg1"/>
                </a:gs>
                <a:gs pos="100000">
                  <a:schemeClr val="bg1">
                    <a:lumMod val="95000"/>
                  </a:schemeClr>
                </a:gs>
              </a:gsLst>
              <a:lin ang="0" scaled="1"/>
              <a:tileRect/>
            </a:gra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pic>
          <p:nvPicPr>
            <p:cNvPr id="491" name="Picture 4">
              <a:extLst>
                <a:ext uri="{FF2B5EF4-FFF2-40B4-BE49-F238E27FC236}">
                  <a16:creationId xmlns:a16="http://schemas.microsoft.com/office/drawing/2014/main" id="{69DC42E2-C125-6C40-ABC5-ABB477C171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29259" y="2629918"/>
              <a:ext cx="1014338" cy="812962"/>
            </a:xfrm>
            <a:prstGeom prst="rect">
              <a:avLst/>
            </a:prstGeom>
            <a:noFill/>
            <a:extLst>
              <a:ext uri="{909E8E84-426E-40DD-AFC4-6F175D3DCCD1}">
                <a14:hiddenFill xmlns:a14="http://schemas.microsoft.com/office/drawing/2010/main">
                  <a:solidFill>
                    <a:srgbClr val="FFFFFF"/>
                  </a:solidFill>
                </a14:hiddenFill>
              </a:ext>
            </a:extLst>
          </p:spPr>
        </p:pic>
        <p:pic>
          <p:nvPicPr>
            <p:cNvPr id="492" name="图片 491">
              <a:extLst>
                <a:ext uri="{FF2B5EF4-FFF2-40B4-BE49-F238E27FC236}">
                  <a16:creationId xmlns:a16="http://schemas.microsoft.com/office/drawing/2014/main" id="{88AC4857-0B72-EB4E-8E56-6588CA3B4D66}"/>
                </a:ext>
              </a:extLst>
            </p:cNvPr>
            <p:cNvPicPr>
              <a:picLocks noChangeAspect="1"/>
            </p:cNvPicPr>
            <p:nvPr/>
          </p:nvPicPr>
          <p:blipFill>
            <a:blip r:embed="rId24"/>
            <a:stretch>
              <a:fillRect/>
            </a:stretch>
          </p:blipFill>
          <p:spPr>
            <a:xfrm>
              <a:off x="8588995" y="2443404"/>
              <a:ext cx="1397075" cy="942341"/>
            </a:xfrm>
            <a:prstGeom prst="rect">
              <a:avLst/>
            </a:prstGeom>
            <a:ln w="9525">
              <a:noFill/>
            </a:ln>
          </p:spPr>
        </p:pic>
        <p:sp>
          <p:nvSpPr>
            <p:cNvPr id="493" name="矩形 492">
              <a:extLst>
                <a:ext uri="{FF2B5EF4-FFF2-40B4-BE49-F238E27FC236}">
                  <a16:creationId xmlns:a16="http://schemas.microsoft.com/office/drawing/2014/main" id="{DA186C39-6251-194A-8D11-8AD18243BA03}"/>
                </a:ext>
              </a:extLst>
            </p:cNvPr>
            <p:cNvSpPr/>
            <p:nvPr/>
          </p:nvSpPr>
          <p:spPr>
            <a:xfrm>
              <a:off x="9011027" y="3512949"/>
              <a:ext cx="657151" cy="222670"/>
            </a:xfrm>
            <a:prstGeom prst="rect">
              <a:avLst/>
            </a:prstGeom>
            <a:effectLst>
              <a:innerShdw blurRad="63500" dist="50800" dir="13500000">
                <a:prstClr val="black">
                  <a:alpha val="50000"/>
                </a:prstClr>
              </a:innerShdw>
            </a:effectLst>
          </p:spPr>
          <p:txBody>
            <a:bodyPr wrap="none">
              <a:spAutoFit/>
            </a:bodyPr>
            <a:lstStyle/>
            <a:p>
              <a:pPr algn="ctr"/>
              <a:r>
                <a:rPr lang="zh-CN" altLang="en-US" sz="760" dirty="0">
                  <a:solidFill>
                    <a:schemeClr val="tx1">
                      <a:lumMod val="65000"/>
                      <a:lumOff val="35000"/>
                    </a:schemeClr>
                  </a:solidFill>
                  <a:latin typeface="Microsoft YaHei" panose="020B0503020204020204" pitchFamily="34" charset="-122"/>
                  <a:ea typeface="Microsoft YaHei" panose="020B0503020204020204" pitchFamily="34" charset="-122"/>
                </a:rPr>
                <a:t>山豆根</a:t>
              </a:r>
              <a:r>
                <a:rPr lang="en-US" altLang="zh-CN" sz="760" dirty="0">
                  <a:solidFill>
                    <a:schemeClr val="tx1">
                      <a:lumMod val="65000"/>
                      <a:lumOff val="35000"/>
                    </a:schemeClr>
                  </a:solidFill>
                  <a:latin typeface="Microsoft YaHei" panose="020B0503020204020204" pitchFamily="34" charset="-122"/>
                  <a:ea typeface="Microsoft YaHei" panose="020B0503020204020204" pitchFamily="34" charset="-122"/>
                </a:rPr>
                <a:t>(2)</a:t>
              </a:r>
              <a:endParaRPr lang="zh-CN" altLang="en-US" sz="76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94" name="矩形 493">
              <a:extLst>
                <a:ext uri="{FF2B5EF4-FFF2-40B4-BE49-F238E27FC236}">
                  <a16:creationId xmlns:a16="http://schemas.microsoft.com/office/drawing/2014/main" id="{3174B1D0-324E-7944-AE84-9D19F6A9AA52}"/>
                </a:ext>
              </a:extLst>
            </p:cNvPr>
            <p:cNvSpPr/>
            <p:nvPr/>
          </p:nvSpPr>
          <p:spPr>
            <a:xfrm>
              <a:off x="8663633" y="2160384"/>
              <a:ext cx="562825" cy="155816"/>
            </a:xfrm>
            <a:prstGeom prst="rect">
              <a:avLst/>
            </a:prstGeom>
            <a:solidFill>
              <a:schemeClr val="bg1"/>
            </a:solidFill>
            <a:ln w="63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95" name="矩形 494">
              <a:extLst>
                <a:ext uri="{FF2B5EF4-FFF2-40B4-BE49-F238E27FC236}">
                  <a16:creationId xmlns:a16="http://schemas.microsoft.com/office/drawing/2014/main" id="{0181CDFF-7F64-BE4A-B7E6-51E494D2BCFC}"/>
                </a:ext>
              </a:extLst>
            </p:cNvPr>
            <p:cNvSpPr/>
            <p:nvPr/>
          </p:nvSpPr>
          <p:spPr>
            <a:xfrm>
              <a:off x="8786995" y="2126086"/>
              <a:ext cx="416558" cy="222670"/>
            </a:xfrm>
            <a:prstGeom prst="rect">
              <a:avLst/>
            </a:prstGeom>
          </p:spPr>
          <p:txBody>
            <a:bodyPr wrap="none">
              <a:spAutoFit/>
            </a:bodyPr>
            <a:lstStyle/>
            <a:p>
              <a:pPr algn="ctr"/>
              <a:r>
                <a:rPr lang="zh-CN" altLang="en-US" sz="760" dirty="0">
                  <a:latin typeface="Microsoft YaHei" panose="020B0503020204020204" pitchFamily="34" charset="-122"/>
                  <a:ea typeface="Microsoft YaHei" panose="020B0503020204020204" pitchFamily="34" charset="-122"/>
                </a:rPr>
                <a:t>图册</a:t>
              </a:r>
            </a:p>
          </p:txBody>
        </p:sp>
        <p:sp>
          <p:nvSpPr>
            <p:cNvPr id="496" name="矩形 495">
              <a:extLst>
                <a:ext uri="{FF2B5EF4-FFF2-40B4-BE49-F238E27FC236}">
                  <a16:creationId xmlns:a16="http://schemas.microsoft.com/office/drawing/2014/main" id="{5F65A888-4FA3-F746-A0D9-CFE506639A67}"/>
                </a:ext>
              </a:extLst>
            </p:cNvPr>
            <p:cNvSpPr/>
            <p:nvPr/>
          </p:nvSpPr>
          <p:spPr>
            <a:xfrm>
              <a:off x="8663634" y="2160384"/>
              <a:ext cx="562824" cy="15581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497" name="图片 496">
              <a:extLst>
                <a:ext uri="{FF2B5EF4-FFF2-40B4-BE49-F238E27FC236}">
                  <a16:creationId xmlns:a16="http://schemas.microsoft.com/office/drawing/2014/main" id="{99E757DE-52B6-B34D-B486-94E2DFEF1DD7}"/>
                </a:ext>
              </a:extLst>
            </p:cNvPr>
            <p:cNvPicPr>
              <a:picLocks noChangeAspect="1"/>
            </p:cNvPicPr>
            <p:nvPr/>
          </p:nvPicPr>
          <p:blipFill>
            <a:blip r:embed="rId25">
              <a:duotone>
                <a:schemeClr val="accent5">
                  <a:shade val="45000"/>
                  <a:satMod val="135000"/>
                </a:schemeClr>
                <a:prstClr val="white"/>
              </a:duotone>
            </a:blip>
            <a:stretch>
              <a:fillRect/>
            </a:stretch>
          </p:blipFill>
          <p:spPr>
            <a:xfrm>
              <a:off x="8739780" y="2192241"/>
              <a:ext cx="113252" cy="84581"/>
            </a:xfrm>
            <a:prstGeom prst="rect">
              <a:avLst/>
            </a:prstGeom>
          </p:spPr>
        </p:pic>
        <p:pic>
          <p:nvPicPr>
            <p:cNvPr id="498" name="图片 497">
              <a:extLst>
                <a:ext uri="{FF2B5EF4-FFF2-40B4-BE49-F238E27FC236}">
                  <a16:creationId xmlns:a16="http://schemas.microsoft.com/office/drawing/2014/main" id="{4EFC3CC9-ADED-0741-9C20-E85B80939E59}"/>
                </a:ext>
              </a:extLst>
            </p:cNvPr>
            <p:cNvPicPr>
              <a:picLocks noChangeAspect="1"/>
            </p:cNvPicPr>
            <p:nvPr/>
          </p:nvPicPr>
          <p:blipFill>
            <a:blip r:embed="rId26"/>
            <a:stretch>
              <a:fillRect/>
            </a:stretch>
          </p:blipFill>
          <p:spPr>
            <a:xfrm>
              <a:off x="10027189" y="2288347"/>
              <a:ext cx="78768" cy="82518"/>
            </a:xfrm>
            <a:prstGeom prst="rect">
              <a:avLst/>
            </a:prstGeom>
          </p:spPr>
        </p:pic>
        <p:pic>
          <p:nvPicPr>
            <p:cNvPr id="499" name="图片 498">
              <a:extLst>
                <a:ext uri="{FF2B5EF4-FFF2-40B4-BE49-F238E27FC236}">
                  <a16:creationId xmlns:a16="http://schemas.microsoft.com/office/drawing/2014/main" id="{83616AAA-B4FE-2044-A5B0-4244C3E91832}"/>
                </a:ext>
              </a:extLst>
            </p:cNvPr>
            <p:cNvPicPr>
              <a:picLocks noChangeAspect="1"/>
            </p:cNvPicPr>
            <p:nvPr/>
          </p:nvPicPr>
          <p:blipFill>
            <a:blip r:embed="rId27">
              <a:duotone>
                <a:schemeClr val="accent1">
                  <a:shade val="45000"/>
                  <a:satMod val="135000"/>
                </a:schemeClr>
                <a:prstClr val="white"/>
              </a:duotone>
            </a:blip>
            <a:stretch>
              <a:fillRect/>
            </a:stretch>
          </p:blipFill>
          <p:spPr>
            <a:xfrm>
              <a:off x="8559636" y="3631054"/>
              <a:ext cx="97339" cy="97339"/>
            </a:xfrm>
            <a:prstGeom prst="rect">
              <a:avLst/>
            </a:prstGeom>
            <a:effectLst>
              <a:outerShdw blurRad="50800" dir="1140000" sx="69000" sy="69000" algn="t" rotWithShape="0">
                <a:prstClr val="black">
                  <a:alpha val="8000"/>
                </a:prstClr>
              </a:outerShdw>
            </a:effectLst>
          </p:spPr>
        </p:pic>
        <p:pic>
          <p:nvPicPr>
            <p:cNvPr id="500" name="图片 499">
              <a:extLst>
                <a:ext uri="{FF2B5EF4-FFF2-40B4-BE49-F238E27FC236}">
                  <a16:creationId xmlns:a16="http://schemas.microsoft.com/office/drawing/2014/main" id="{53FACDF6-7B83-BC42-8318-3A4C0BEAD625}"/>
                </a:ext>
              </a:extLst>
            </p:cNvPr>
            <p:cNvPicPr>
              <a:picLocks noChangeAspect="1"/>
            </p:cNvPicPr>
            <p:nvPr/>
          </p:nvPicPr>
          <p:blipFill>
            <a:blip r:embed="rId28">
              <a:clrChange>
                <a:clrFrom>
                  <a:srgbClr val="FEFEFE"/>
                </a:clrFrom>
                <a:clrTo>
                  <a:srgbClr val="FEFEFE">
                    <a:alpha val="0"/>
                  </a:srgbClr>
                </a:clrTo>
              </a:clrChange>
              <a:duotone>
                <a:schemeClr val="accent2">
                  <a:shade val="45000"/>
                  <a:satMod val="135000"/>
                </a:schemeClr>
                <a:prstClr val="white"/>
              </a:duotone>
            </a:blip>
            <a:stretch>
              <a:fillRect/>
            </a:stretch>
          </p:blipFill>
          <p:spPr>
            <a:xfrm>
              <a:off x="8712036" y="3635932"/>
              <a:ext cx="97339" cy="97339"/>
            </a:xfrm>
            <a:prstGeom prst="rect">
              <a:avLst/>
            </a:prstGeom>
            <a:effectLst>
              <a:outerShdw blurRad="50800" dir="1140000" sx="69000" sy="69000" algn="t" rotWithShape="0">
                <a:prstClr val="black">
                  <a:alpha val="8000"/>
                </a:prstClr>
              </a:outerShdw>
            </a:effectLst>
          </p:spPr>
        </p:pic>
      </p:grpSp>
      <p:grpSp>
        <p:nvGrpSpPr>
          <p:cNvPr id="472" name="组合 471">
            <a:extLst>
              <a:ext uri="{FF2B5EF4-FFF2-40B4-BE49-F238E27FC236}">
                <a16:creationId xmlns:a16="http://schemas.microsoft.com/office/drawing/2014/main" id="{D4C9F5C4-3844-324C-BAEF-425F8C7FE11C}"/>
              </a:ext>
            </a:extLst>
          </p:cNvPr>
          <p:cNvGrpSpPr/>
          <p:nvPr/>
        </p:nvGrpSpPr>
        <p:grpSpPr>
          <a:xfrm>
            <a:off x="4123975" y="6201875"/>
            <a:ext cx="5369835" cy="171014"/>
            <a:chOff x="3101238" y="5868822"/>
            <a:chExt cx="6615988" cy="340151"/>
          </a:xfrm>
        </p:grpSpPr>
        <p:sp>
          <p:nvSpPr>
            <p:cNvPr id="482" name="矩形 481">
              <a:extLst>
                <a:ext uri="{FF2B5EF4-FFF2-40B4-BE49-F238E27FC236}">
                  <a16:creationId xmlns:a16="http://schemas.microsoft.com/office/drawing/2014/main" id="{D7BF22E4-3277-9C48-B070-BC4BE35FDC5D}"/>
                </a:ext>
              </a:extLst>
            </p:cNvPr>
            <p:cNvSpPr/>
            <p:nvPr/>
          </p:nvSpPr>
          <p:spPr>
            <a:xfrm rot="16200000">
              <a:off x="6239156" y="2730904"/>
              <a:ext cx="340151" cy="6615988"/>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483" name="三角形 482">
              <a:extLst>
                <a:ext uri="{FF2B5EF4-FFF2-40B4-BE49-F238E27FC236}">
                  <a16:creationId xmlns:a16="http://schemas.microsoft.com/office/drawing/2014/main" id="{3BF1D948-A171-404D-A0A5-36B1AFD04F24}"/>
                </a:ext>
              </a:extLst>
            </p:cNvPr>
            <p:cNvSpPr/>
            <p:nvPr/>
          </p:nvSpPr>
          <p:spPr>
            <a:xfrm rot="16200000" flipV="1">
              <a:off x="9353443" y="6058558"/>
              <a:ext cx="142752" cy="5316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84" name="三角形 483">
              <a:extLst>
                <a:ext uri="{FF2B5EF4-FFF2-40B4-BE49-F238E27FC236}">
                  <a16:creationId xmlns:a16="http://schemas.microsoft.com/office/drawing/2014/main" id="{8C8F2FFA-B977-FB46-80BE-201B4072B475}"/>
                </a:ext>
              </a:extLst>
            </p:cNvPr>
            <p:cNvSpPr/>
            <p:nvPr/>
          </p:nvSpPr>
          <p:spPr>
            <a:xfrm rot="16200000">
              <a:off x="3131455" y="6054463"/>
              <a:ext cx="142752" cy="5316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85" name="组合 484">
              <a:extLst>
                <a:ext uri="{FF2B5EF4-FFF2-40B4-BE49-F238E27FC236}">
                  <a16:creationId xmlns:a16="http://schemas.microsoft.com/office/drawing/2014/main" id="{777D658F-D50F-C041-8ABA-F6D0620F8381}"/>
                </a:ext>
              </a:extLst>
            </p:cNvPr>
            <p:cNvGrpSpPr/>
            <p:nvPr/>
          </p:nvGrpSpPr>
          <p:grpSpPr>
            <a:xfrm rot="16200000">
              <a:off x="6461243" y="4701621"/>
              <a:ext cx="235554" cy="2755766"/>
              <a:chOff x="3296347" y="2606972"/>
              <a:chExt cx="287113" cy="3358958"/>
            </a:xfrm>
          </p:grpSpPr>
          <p:sp>
            <p:nvSpPr>
              <p:cNvPr id="486" name="圆角矩形 485">
                <a:extLst>
                  <a:ext uri="{FF2B5EF4-FFF2-40B4-BE49-F238E27FC236}">
                    <a16:creationId xmlns:a16="http://schemas.microsoft.com/office/drawing/2014/main" id="{374E1777-5603-FD4C-8A6E-45A7C35904D5}"/>
                  </a:ext>
                </a:extLst>
              </p:cNvPr>
              <p:cNvSpPr/>
              <p:nvPr/>
            </p:nvSpPr>
            <p:spPr>
              <a:xfrm>
                <a:off x="3296347" y="2606972"/>
                <a:ext cx="287113" cy="3358958"/>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cxnSp>
            <p:nvCxnSpPr>
              <p:cNvPr id="487" name="直线连接符 486">
                <a:extLst>
                  <a:ext uri="{FF2B5EF4-FFF2-40B4-BE49-F238E27FC236}">
                    <a16:creationId xmlns:a16="http://schemas.microsoft.com/office/drawing/2014/main" id="{AB980820-0BC9-014E-9EBC-41635C31EA0A}"/>
                  </a:ext>
                </a:extLst>
              </p:cNvPr>
              <p:cNvCxnSpPr>
                <a:cxnSpLocks/>
              </p:cNvCxnSpPr>
              <p:nvPr/>
            </p:nvCxnSpPr>
            <p:spPr>
              <a:xfrm>
                <a:off x="3355804" y="4298353"/>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8" name="直线连接符 487">
                <a:extLst>
                  <a:ext uri="{FF2B5EF4-FFF2-40B4-BE49-F238E27FC236}">
                    <a16:creationId xmlns:a16="http://schemas.microsoft.com/office/drawing/2014/main" id="{F996B7F5-BEEC-0C4B-B326-83D736ABD0C1}"/>
                  </a:ext>
                </a:extLst>
              </p:cNvPr>
              <p:cNvCxnSpPr>
                <a:cxnSpLocks/>
              </p:cNvCxnSpPr>
              <p:nvPr/>
            </p:nvCxnSpPr>
            <p:spPr>
              <a:xfrm>
                <a:off x="3355804" y="4335911"/>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9" name="直线连接符 488">
                <a:extLst>
                  <a:ext uri="{FF2B5EF4-FFF2-40B4-BE49-F238E27FC236}">
                    <a16:creationId xmlns:a16="http://schemas.microsoft.com/office/drawing/2014/main" id="{F2F42CE4-BA56-6541-A1F6-DDA8F2AC9B6D}"/>
                  </a:ext>
                </a:extLst>
              </p:cNvPr>
              <p:cNvCxnSpPr>
                <a:cxnSpLocks/>
              </p:cNvCxnSpPr>
              <p:nvPr/>
            </p:nvCxnSpPr>
            <p:spPr>
              <a:xfrm>
                <a:off x="3355804" y="4371077"/>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pic>
        <p:nvPicPr>
          <p:cNvPr id="526" name="图片 525">
            <a:extLst>
              <a:ext uri="{FF2B5EF4-FFF2-40B4-BE49-F238E27FC236}">
                <a16:creationId xmlns:a16="http://schemas.microsoft.com/office/drawing/2014/main" id="{EC796E79-777B-2D41-A422-5F739D22A6B9}"/>
              </a:ext>
            </a:extLst>
          </p:cNvPr>
          <p:cNvPicPr>
            <a:picLocks noChangeAspect="1"/>
          </p:cNvPicPr>
          <p:nvPr/>
        </p:nvPicPr>
        <p:blipFill rotWithShape="1">
          <a:blip r:embed="rId29">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0">
                    <a14:imgEffect>
                      <a14:brightnessContrast bright="40000" contrast="-40000"/>
                    </a14:imgEffect>
                  </a14:imgLayer>
                </a14:imgProps>
              </a:ext>
              <a:ext uri="{28A0092B-C50C-407E-A947-70E740481C1C}">
                <a14:useLocalDpi xmlns:a14="http://schemas.microsoft.com/office/drawing/2010/main" val="0"/>
              </a:ext>
            </a:extLst>
          </a:blip>
          <a:srcRect l="13454" t="29121" r="58969" b="31761"/>
          <a:stretch/>
        </p:blipFill>
        <p:spPr>
          <a:xfrm>
            <a:off x="9701931" y="5476999"/>
            <a:ext cx="327711" cy="371898"/>
          </a:xfrm>
          <a:prstGeom prst="rect">
            <a:avLst/>
          </a:prstGeom>
          <a:effectLst/>
        </p:spPr>
      </p:pic>
      <p:sp>
        <p:nvSpPr>
          <p:cNvPr id="534" name="任意形状 533">
            <a:extLst>
              <a:ext uri="{FF2B5EF4-FFF2-40B4-BE49-F238E27FC236}">
                <a16:creationId xmlns:a16="http://schemas.microsoft.com/office/drawing/2014/main" id="{F8C66CB6-BC00-D443-98EF-5C9B00D0A25F}"/>
              </a:ext>
            </a:extLst>
          </p:cNvPr>
          <p:cNvSpPr/>
          <p:nvPr/>
        </p:nvSpPr>
        <p:spPr>
          <a:xfrm>
            <a:off x="9591048" y="5984783"/>
            <a:ext cx="1473414" cy="417240"/>
          </a:xfrm>
          <a:custGeom>
            <a:avLst/>
            <a:gdLst>
              <a:gd name="connsiteX0" fmla="*/ 740967 w 1550836"/>
              <a:gd name="connsiteY0" fmla="*/ 43 h 439164"/>
              <a:gd name="connsiteX1" fmla="*/ 1054369 w 1550836"/>
              <a:gd name="connsiteY1" fmla="*/ 91467 h 439164"/>
              <a:gd name="connsiteX2" fmla="*/ 1485919 w 1550836"/>
              <a:gd name="connsiteY2" fmla="*/ 397681 h 439164"/>
              <a:gd name="connsiteX3" fmla="*/ 1550836 w 1550836"/>
              <a:gd name="connsiteY3" fmla="*/ 439164 h 439164"/>
              <a:gd name="connsiteX4" fmla="*/ 0 w 1550836"/>
              <a:gd name="connsiteY4" fmla="*/ 439164 h 439164"/>
              <a:gd name="connsiteX5" fmla="*/ 432 w 1550836"/>
              <a:gd name="connsiteY5" fmla="*/ 438781 h 439164"/>
              <a:gd name="connsiteX6" fmla="*/ 247946 w 1550836"/>
              <a:gd name="connsiteY6" fmla="*/ 241857 h 439164"/>
              <a:gd name="connsiteX7" fmla="*/ 643126 w 1550836"/>
              <a:gd name="connsiteY7" fmla="*/ 8752 h 439164"/>
              <a:gd name="connsiteX8" fmla="*/ 740967 w 1550836"/>
              <a:gd name="connsiteY8" fmla="*/ 43 h 43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836" h="439164">
                <a:moveTo>
                  <a:pt x="740967" y="43"/>
                </a:moveTo>
                <a:cubicBezTo>
                  <a:pt x="837001" y="1350"/>
                  <a:pt x="931077" y="32486"/>
                  <a:pt x="1054369" y="91467"/>
                </a:cubicBezTo>
                <a:cubicBezTo>
                  <a:pt x="1177662" y="150448"/>
                  <a:pt x="1337100" y="295610"/>
                  <a:pt x="1485919" y="397681"/>
                </a:cubicBezTo>
                <a:lnTo>
                  <a:pt x="1550836" y="439164"/>
                </a:lnTo>
                <a:lnTo>
                  <a:pt x="0" y="439164"/>
                </a:lnTo>
                <a:lnTo>
                  <a:pt x="432" y="438781"/>
                </a:lnTo>
                <a:cubicBezTo>
                  <a:pt x="77967" y="370893"/>
                  <a:pt x="157987" y="304128"/>
                  <a:pt x="247946" y="241857"/>
                </a:cubicBezTo>
                <a:cubicBezTo>
                  <a:pt x="367893" y="158829"/>
                  <a:pt x="508722" y="33817"/>
                  <a:pt x="643126" y="8752"/>
                </a:cubicBezTo>
                <a:cubicBezTo>
                  <a:pt x="676727" y="2486"/>
                  <a:pt x="708956" y="-393"/>
                  <a:pt x="740967" y="43"/>
                </a:cubicBezTo>
                <a:close/>
              </a:path>
            </a:pathLst>
          </a:custGeom>
          <a:gradFill>
            <a:gsLst>
              <a:gs pos="0">
                <a:schemeClr val="accent1">
                  <a:lumMod val="5000"/>
                  <a:lumOff val="95000"/>
                </a:schemeClr>
              </a:gs>
              <a:gs pos="100000">
                <a:srgbClr val="4E70AB"/>
              </a:gs>
              <a:gs pos="59000">
                <a:srgbClr val="6D8BBE"/>
              </a:gs>
              <a:gs pos="27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10">
              <a:solidFill>
                <a:schemeClr val="tx1"/>
              </a:solidFill>
            </a:endParaRPr>
          </a:p>
        </p:txBody>
      </p:sp>
      <p:pic>
        <p:nvPicPr>
          <p:cNvPr id="525" name="图片 524">
            <a:extLst>
              <a:ext uri="{FF2B5EF4-FFF2-40B4-BE49-F238E27FC236}">
                <a16:creationId xmlns:a16="http://schemas.microsoft.com/office/drawing/2014/main" id="{08548B72-C51D-6A41-BF5B-9A85186595EE}"/>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6675" y="5058185"/>
            <a:ext cx="1595441" cy="1196580"/>
          </a:xfrm>
          <a:prstGeom prst="rect">
            <a:avLst/>
          </a:prstGeom>
        </p:spPr>
      </p:pic>
      <p:sp>
        <p:nvSpPr>
          <p:cNvPr id="536" name="矩形 535">
            <a:extLst>
              <a:ext uri="{FF2B5EF4-FFF2-40B4-BE49-F238E27FC236}">
                <a16:creationId xmlns:a16="http://schemas.microsoft.com/office/drawing/2014/main" id="{EDAD0C9F-1E62-A84C-B1EF-6F9F61F8246F}"/>
              </a:ext>
            </a:extLst>
          </p:cNvPr>
          <p:cNvSpPr/>
          <p:nvPr/>
        </p:nvSpPr>
        <p:spPr>
          <a:xfrm>
            <a:off x="991596" y="6432107"/>
            <a:ext cx="1538399" cy="223907"/>
          </a:xfrm>
          <a:prstGeom prst="rect">
            <a:avLst/>
          </a:prstGeom>
        </p:spPr>
        <p:txBody>
          <a:bodyPr wrap="square">
            <a:spAutoFit/>
          </a:bodyPr>
          <a:lstStyle/>
          <a:p>
            <a:r>
              <a:rPr lang="en-US" altLang="zh-CN" sz="855" dirty="0">
                <a:latin typeface="Bahnschrift" panose="020B0502040204020203" pitchFamily="34" charset="0"/>
              </a:rPr>
              <a:t>IVIVE</a:t>
            </a:r>
            <a:r>
              <a:rPr lang="zh-CN" altLang="en-US" sz="855" dirty="0">
                <a:latin typeface="Bahnschrift" panose="020B0502040204020203" pitchFamily="34" charset="0"/>
              </a:rPr>
              <a:t> </a:t>
            </a:r>
            <a:r>
              <a:rPr lang="en-US" altLang="zh-CN" sz="855" dirty="0">
                <a:latin typeface="Bahnschrift" panose="020B0502040204020203" pitchFamily="34" charset="0"/>
              </a:rPr>
              <a:t>System</a:t>
            </a:r>
            <a:r>
              <a:rPr lang="zh-CN" altLang="en-US" sz="855" dirty="0">
                <a:latin typeface="Bahnschrift" panose="020B0502040204020203" pitchFamily="34" charset="0"/>
              </a:rPr>
              <a:t>  </a:t>
            </a:r>
            <a:r>
              <a:rPr lang="en-US" altLang="zh-CN" sz="855" dirty="0">
                <a:latin typeface="Bahnschrift" panose="020B0502040204020203" pitchFamily="34" charset="0"/>
              </a:rPr>
              <a:t>Version 1.2</a:t>
            </a:r>
          </a:p>
        </p:txBody>
      </p:sp>
      <p:pic>
        <p:nvPicPr>
          <p:cNvPr id="3" name="图片 2">
            <a:extLst>
              <a:ext uri="{FF2B5EF4-FFF2-40B4-BE49-F238E27FC236}">
                <a16:creationId xmlns:a16="http://schemas.microsoft.com/office/drawing/2014/main" id="{03F747A9-FB38-3747-B120-36981701D045}"/>
              </a:ext>
            </a:extLst>
          </p:cNvPr>
          <p:cNvPicPr>
            <a:picLocks noChangeAspect="1"/>
          </p:cNvPicPr>
          <p:nvPr/>
        </p:nvPicPr>
        <p:blipFill>
          <a:blip r:embed="rId32">
            <a:clrChange>
              <a:clrFrom>
                <a:srgbClr val="FEFEFE"/>
              </a:clrFrom>
              <a:clrTo>
                <a:srgbClr val="FEFEFE">
                  <a:alpha val="0"/>
                </a:srgbClr>
              </a:clrTo>
            </a:clrChange>
          </a:blip>
          <a:stretch>
            <a:fillRect/>
          </a:stretch>
        </p:blipFill>
        <p:spPr>
          <a:xfrm>
            <a:off x="7208632" y="794844"/>
            <a:ext cx="181996" cy="181996"/>
          </a:xfrm>
          <a:prstGeom prst="rect">
            <a:avLst/>
          </a:prstGeom>
        </p:spPr>
      </p:pic>
      <p:grpSp>
        <p:nvGrpSpPr>
          <p:cNvPr id="42" name="组合 41">
            <a:extLst>
              <a:ext uri="{FF2B5EF4-FFF2-40B4-BE49-F238E27FC236}">
                <a16:creationId xmlns:a16="http://schemas.microsoft.com/office/drawing/2014/main" id="{CE98C1E9-A149-144C-8A22-2BD4A6F78325}"/>
              </a:ext>
            </a:extLst>
          </p:cNvPr>
          <p:cNvGrpSpPr/>
          <p:nvPr/>
        </p:nvGrpSpPr>
        <p:grpSpPr>
          <a:xfrm>
            <a:off x="9665601" y="3004071"/>
            <a:ext cx="1509616" cy="1932374"/>
            <a:chOff x="9743454" y="3194036"/>
            <a:chExt cx="1588941" cy="2033913"/>
          </a:xfrm>
        </p:grpSpPr>
        <p:sp>
          <p:nvSpPr>
            <p:cNvPr id="540" name="矩形 539">
              <a:extLst>
                <a:ext uri="{FF2B5EF4-FFF2-40B4-BE49-F238E27FC236}">
                  <a16:creationId xmlns:a16="http://schemas.microsoft.com/office/drawing/2014/main" id="{33792A37-E902-2240-8CB7-F5FA82D15445}"/>
                </a:ext>
              </a:extLst>
            </p:cNvPr>
            <p:cNvSpPr/>
            <p:nvPr/>
          </p:nvSpPr>
          <p:spPr>
            <a:xfrm>
              <a:off x="9909786" y="3223483"/>
              <a:ext cx="540739" cy="154147"/>
            </a:xfrm>
            <a:prstGeom prst="rect">
              <a:avLst/>
            </a:prstGeom>
            <a:solidFill>
              <a:schemeClr val="bg1"/>
            </a:solidFill>
            <a:ln w="6350">
              <a:solidFill>
                <a:schemeClr val="tx1">
                  <a:lumMod val="85000"/>
                  <a:lumOff val="1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0" name="组合 39">
              <a:extLst>
                <a:ext uri="{FF2B5EF4-FFF2-40B4-BE49-F238E27FC236}">
                  <a16:creationId xmlns:a16="http://schemas.microsoft.com/office/drawing/2014/main" id="{7E4C2863-A8D5-2F4F-ABC6-BA674D9D1FF5}"/>
                </a:ext>
              </a:extLst>
            </p:cNvPr>
            <p:cNvGrpSpPr/>
            <p:nvPr/>
          </p:nvGrpSpPr>
          <p:grpSpPr>
            <a:xfrm>
              <a:off x="9743454" y="3194036"/>
              <a:ext cx="1588941" cy="2033913"/>
              <a:chOff x="9743454" y="3194036"/>
              <a:chExt cx="1588941" cy="2033913"/>
            </a:xfrm>
          </p:grpSpPr>
          <p:sp>
            <p:nvSpPr>
              <p:cNvPr id="515" name="矩形 514">
                <a:extLst>
                  <a:ext uri="{FF2B5EF4-FFF2-40B4-BE49-F238E27FC236}">
                    <a16:creationId xmlns:a16="http://schemas.microsoft.com/office/drawing/2014/main" id="{596C2807-5C07-E541-90F4-A1F056133AEA}"/>
                  </a:ext>
                </a:extLst>
              </p:cNvPr>
              <p:cNvSpPr/>
              <p:nvPr/>
            </p:nvSpPr>
            <p:spPr>
              <a:xfrm>
                <a:off x="9743454" y="3427588"/>
                <a:ext cx="1588941" cy="1800361"/>
              </a:xfrm>
              <a:prstGeom prst="rect">
                <a:avLst/>
              </a:prstGeom>
              <a:solidFill>
                <a:srgbClr val="F0F0F0"/>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sp>
            <p:nvSpPr>
              <p:cNvPr id="541" name="矩形 540">
                <a:extLst>
                  <a:ext uri="{FF2B5EF4-FFF2-40B4-BE49-F238E27FC236}">
                    <a16:creationId xmlns:a16="http://schemas.microsoft.com/office/drawing/2014/main" id="{1A2D2ADC-16FC-654A-93C8-62F4DF6BA499}"/>
                  </a:ext>
                </a:extLst>
              </p:cNvPr>
              <p:cNvSpPr/>
              <p:nvPr/>
            </p:nvSpPr>
            <p:spPr>
              <a:xfrm>
                <a:off x="9864526" y="3194036"/>
                <a:ext cx="606055" cy="220285"/>
              </a:xfrm>
              <a:prstGeom prst="rect">
                <a:avLst/>
              </a:prstGeom>
            </p:spPr>
            <p:txBody>
              <a:bodyPr wrap="none">
                <a:spAutoFit/>
              </a:bodyPr>
              <a:lstStyle/>
              <a:p>
                <a:pPr algn="ctr"/>
                <a:r>
                  <a:rPr lang="zh-CN" altLang="en-US" sz="760" dirty="0">
                    <a:latin typeface="Microsoft YaHei" panose="020B0503020204020204" pitchFamily="34" charset="-122"/>
                    <a:ea typeface="Microsoft YaHei" panose="020B0503020204020204" pitchFamily="34" charset="-122"/>
                  </a:rPr>
                  <a:t>化学结构</a:t>
                </a:r>
              </a:p>
            </p:txBody>
          </p:sp>
          <p:sp>
            <p:nvSpPr>
              <p:cNvPr id="205" name="矩形 204">
                <a:extLst>
                  <a:ext uri="{FF2B5EF4-FFF2-40B4-BE49-F238E27FC236}">
                    <a16:creationId xmlns:a16="http://schemas.microsoft.com/office/drawing/2014/main" id="{02F324F6-09AF-8E4E-8400-6F2B843BB15D}"/>
                  </a:ext>
                </a:extLst>
              </p:cNvPr>
              <p:cNvSpPr/>
              <p:nvPr/>
            </p:nvSpPr>
            <p:spPr>
              <a:xfrm>
                <a:off x="9800344" y="3491135"/>
                <a:ext cx="1486929" cy="1543039"/>
              </a:xfrm>
              <a:prstGeom prst="rect">
                <a:avLst/>
              </a:prstGeom>
              <a:solidFill>
                <a:schemeClr val="tx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pic>
            <p:nvPicPr>
              <p:cNvPr id="206" name="图片 205">
                <a:extLst>
                  <a:ext uri="{FF2B5EF4-FFF2-40B4-BE49-F238E27FC236}">
                    <a16:creationId xmlns:a16="http://schemas.microsoft.com/office/drawing/2014/main" id="{68226F14-F6B8-B846-A385-10E457249874}"/>
                  </a:ext>
                </a:extLst>
              </p:cNvPr>
              <p:cNvPicPr>
                <a:picLocks noChangeAspect="1"/>
              </p:cNvPicPr>
              <p:nvPr/>
            </p:nvPicPr>
            <p:blipFill>
              <a:blip r:embed="rId22"/>
              <a:stretch>
                <a:fillRect/>
              </a:stretch>
            </p:blipFill>
            <p:spPr>
              <a:xfrm>
                <a:off x="11074251" y="3497578"/>
                <a:ext cx="172979" cy="207894"/>
              </a:xfrm>
              <a:prstGeom prst="rect">
                <a:avLst/>
              </a:prstGeom>
            </p:spPr>
          </p:pic>
        </p:grpSp>
      </p:grpSp>
      <p:grpSp>
        <p:nvGrpSpPr>
          <p:cNvPr id="10" name="组合 9">
            <a:extLst>
              <a:ext uri="{FF2B5EF4-FFF2-40B4-BE49-F238E27FC236}">
                <a16:creationId xmlns:a16="http://schemas.microsoft.com/office/drawing/2014/main" id="{70D80560-5E21-7B48-8EF5-FB9C931764FF}"/>
              </a:ext>
            </a:extLst>
          </p:cNvPr>
          <p:cNvGrpSpPr/>
          <p:nvPr/>
        </p:nvGrpSpPr>
        <p:grpSpPr>
          <a:xfrm>
            <a:off x="3338603" y="1385103"/>
            <a:ext cx="5240988" cy="413959"/>
            <a:chOff x="3230734" y="1470025"/>
            <a:chExt cx="5516382" cy="435711"/>
          </a:xfrm>
        </p:grpSpPr>
        <p:sp>
          <p:nvSpPr>
            <p:cNvPr id="538" name="矩形 537">
              <a:extLst>
                <a:ext uri="{FF2B5EF4-FFF2-40B4-BE49-F238E27FC236}">
                  <a16:creationId xmlns:a16="http://schemas.microsoft.com/office/drawing/2014/main" id="{2F00E5E0-72AF-8745-B319-E8A627AF321E}"/>
                </a:ext>
              </a:extLst>
            </p:cNvPr>
            <p:cNvSpPr/>
            <p:nvPr/>
          </p:nvSpPr>
          <p:spPr>
            <a:xfrm>
              <a:off x="3230734" y="1470025"/>
              <a:ext cx="1838110" cy="435711"/>
            </a:xfrm>
            <a:prstGeom prst="rect">
              <a:avLst/>
            </a:prstGeom>
            <a:effectLst>
              <a:innerShdw blurRad="63500" dist="50800" dir="13500000">
                <a:prstClr val="black">
                  <a:alpha val="50000"/>
                </a:prstClr>
              </a:innerShdw>
            </a:effectLst>
          </p:spPr>
          <p:txBody>
            <a:bodyPr wrap="square">
              <a:spAutoFit/>
            </a:bodyPr>
            <a:lstStyle/>
            <a:p>
              <a:pPr algn="ctr"/>
              <a:r>
                <a:rPr lang="zh-CN" altLang="en-US" sz="1045" spc="95" dirty="0">
                  <a:solidFill>
                    <a:schemeClr val="accent1">
                      <a:lumMod val="50000"/>
                    </a:schemeClr>
                  </a:solidFill>
                  <a:latin typeface="Microsoft YaHei" panose="020B0503020204020204" pitchFamily="34" charset="-122"/>
                  <a:ea typeface="Microsoft YaHei" panose="020B0503020204020204" pitchFamily="34" charset="-122"/>
                </a:rPr>
                <a:t>山豆根 </a:t>
              </a:r>
              <a:r>
                <a:rPr lang="en-US" altLang="zh-CN" sz="1045" dirty="0">
                  <a:solidFill>
                    <a:schemeClr val="accent1">
                      <a:lumMod val="50000"/>
                    </a:schemeClr>
                  </a:solidFill>
                  <a:latin typeface="Microsoft YaHei" panose="020B0503020204020204" pitchFamily="34" charset="-122"/>
                  <a:ea typeface="Microsoft YaHei" panose="020B0503020204020204" pitchFamily="34" charset="-122"/>
                </a:rPr>
                <a:t>(</a:t>
              </a:r>
              <a:r>
                <a:rPr lang="en-US" altLang="zh-CN" sz="1045"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Shandougen)</a:t>
              </a:r>
              <a:endParaRPr lang="zh-CN" altLang="en-US" sz="1045"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a:p>
              <a:pPr algn="ctr"/>
              <a:endParaRPr lang="zh-CN" altLang="en-US" sz="1045"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39" name="三角形 538">
              <a:extLst>
                <a:ext uri="{FF2B5EF4-FFF2-40B4-BE49-F238E27FC236}">
                  <a16:creationId xmlns:a16="http://schemas.microsoft.com/office/drawing/2014/main" id="{EB3F1B6F-BBB0-A94D-9546-8E1352F120BD}"/>
                </a:ext>
              </a:extLst>
            </p:cNvPr>
            <p:cNvSpPr/>
            <p:nvPr/>
          </p:nvSpPr>
          <p:spPr>
            <a:xfrm rot="10800000">
              <a:off x="3307989" y="1557698"/>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22" name="矩形 221">
              <a:extLst>
                <a:ext uri="{FF2B5EF4-FFF2-40B4-BE49-F238E27FC236}">
                  <a16:creationId xmlns:a16="http://schemas.microsoft.com/office/drawing/2014/main" id="{33C3A079-E4A9-594B-BE85-690973D7DDD4}"/>
                </a:ext>
              </a:extLst>
            </p:cNvPr>
            <p:cNvSpPr/>
            <p:nvPr/>
          </p:nvSpPr>
          <p:spPr>
            <a:xfrm>
              <a:off x="4065209" y="1484897"/>
              <a:ext cx="4681907" cy="251061"/>
            </a:xfrm>
            <a:prstGeom prst="rect">
              <a:avLst/>
            </a:prstGeom>
            <a:effectLst>
              <a:innerShdw blurRad="63500" dist="50800" dir="13500000">
                <a:prstClr val="black">
                  <a:alpha val="50000"/>
                </a:prstClr>
              </a:innerShdw>
            </a:effectLst>
          </p:spPr>
          <p:txBody>
            <a:bodyPr wrap="square">
              <a:spAutoFit/>
            </a:bodyPr>
            <a:lstStyle/>
            <a:p>
              <a:pPr algn="ct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SOPHORAE</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TONKINENSIS</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RADIX</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ET</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RHIZOMA</a:t>
              </a:r>
              <a:endPar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40" name="组合 239">
            <a:extLst>
              <a:ext uri="{FF2B5EF4-FFF2-40B4-BE49-F238E27FC236}">
                <a16:creationId xmlns:a16="http://schemas.microsoft.com/office/drawing/2014/main" id="{DC0C78CC-89FB-EC46-92CB-26ECACD84299}"/>
              </a:ext>
            </a:extLst>
          </p:cNvPr>
          <p:cNvGrpSpPr/>
          <p:nvPr/>
        </p:nvGrpSpPr>
        <p:grpSpPr>
          <a:xfrm>
            <a:off x="3404173" y="1713945"/>
            <a:ext cx="765134" cy="2456162"/>
            <a:chOff x="3262727" y="1804006"/>
            <a:chExt cx="805339" cy="2585224"/>
          </a:xfrm>
        </p:grpSpPr>
        <p:sp>
          <p:nvSpPr>
            <p:cNvPr id="241" name="矩形 240">
              <a:extLst>
                <a:ext uri="{FF2B5EF4-FFF2-40B4-BE49-F238E27FC236}">
                  <a16:creationId xmlns:a16="http://schemas.microsoft.com/office/drawing/2014/main" id="{FB83B9E4-14C8-F444-810A-3A2DD6BD46CD}"/>
                </a:ext>
              </a:extLst>
            </p:cNvPr>
            <p:cNvSpPr/>
            <p:nvPr/>
          </p:nvSpPr>
          <p:spPr>
            <a:xfrm>
              <a:off x="3428930" y="2207441"/>
              <a:ext cx="475126" cy="235672"/>
            </a:xfrm>
            <a:prstGeom prst="rect">
              <a:avLst/>
            </a:prstGeom>
          </p:spPr>
          <p:txBody>
            <a:bodyPr wrap="none">
              <a:spAutoFit/>
            </a:bodyPr>
            <a:lstStyle/>
            <a:p>
              <a:pPr algn="ctr">
                <a:defRPr/>
              </a:pPr>
              <a:r>
                <a:rPr lang="zh-CN" altLang="en-US" sz="855" spc="190" dirty="0">
                  <a:latin typeface="Microsoft YaHei" panose="020B0503020204020204" pitchFamily="34" charset="-122"/>
                  <a:ea typeface="Microsoft YaHei" panose="020B0503020204020204" pitchFamily="34" charset="-122"/>
                </a:rPr>
                <a:t>药味</a:t>
              </a:r>
              <a:endParaRPr lang="en-US" altLang="zh-CN" sz="855" spc="190" dirty="0">
                <a:latin typeface="Microsoft YaHei" panose="020B0503020204020204" pitchFamily="34" charset="-122"/>
                <a:ea typeface="Microsoft YaHei" panose="020B0503020204020204" pitchFamily="34" charset="-122"/>
              </a:endParaRPr>
            </a:p>
          </p:txBody>
        </p:sp>
        <p:sp>
          <p:nvSpPr>
            <p:cNvPr id="242" name="矩形 241">
              <a:extLst>
                <a:ext uri="{FF2B5EF4-FFF2-40B4-BE49-F238E27FC236}">
                  <a16:creationId xmlns:a16="http://schemas.microsoft.com/office/drawing/2014/main" id="{C912A0DB-F86C-2345-B81D-B6F47CCE51A3}"/>
                </a:ext>
              </a:extLst>
            </p:cNvPr>
            <p:cNvSpPr/>
            <p:nvPr/>
          </p:nvSpPr>
          <p:spPr>
            <a:xfrm>
              <a:off x="3421627" y="2597975"/>
              <a:ext cx="500771" cy="235672"/>
            </a:xfrm>
            <a:prstGeom prst="rect">
              <a:avLst/>
            </a:prstGeom>
          </p:spPr>
          <p:txBody>
            <a:bodyPr wrap="none">
              <a:spAutoFit/>
            </a:bodyPr>
            <a:lstStyle/>
            <a:p>
              <a:pPr lvl="0" algn="ctr">
                <a:defRPr/>
              </a:pPr>
              <a:r>
                <a:rPr lang="zh-CN" altLang="en-US" sz="855" spc="285" dirty="0">
                  <a:latin typeface="Microsoft YaHei" panose="020B0503020204020204" pitchFamily="34" charset="-122"/>
                  <a:ea typeface="Microsoft YaHei" panose="020B0503020204020204" pitchFamily="34" charset="-122"/>
                </a:rPr>
                <a:t>药效</a:t>
              </a:r>
              <a:endParaRPr lang="en-US" altLang="zh-CN" sz="855" spc="285" dirty="0">
                <a:latin typeface="Microsoft YaHei" panose="020B0503020204020204" pitchFamily="34" charset="-122"/>
                <a:ea typeface="Microsoft YaHei" panose="020B0503020204020204" pitchFamily="34" charset="-122"/>
              </a:endParaRPr>
            </a:p>
          </p:txBody>
        </p:sp>
        <p:sp>
          <p:nvSpPr>
            <p:cNvPr id="243" name="矩形 242">
              <a:extLst>
                <a:ext uri="{FF2B5EF4-FFF2-40B4-BE49-F238E27FC236}">
                  <a16:creationId xmlns:a16="http://schemas.microsoft.com/office/drawing/2014/main" id="{DA8990E2-CFF6-5A48-A647-270A40B6C2D3}"/>
                </a:ext>
              </a:extLst>
            </p:cNvPr>
            <p:cNvSpPr/>
            <p:nvPr/>
          </p:nvSpPr>
          <p:spPr>
            <a:xfrm>
              <a:off x="3363476" y="2979009"/>
              <a:ext cx="704590" cy="235672"/>
            </a:xfrm>
            <a:prstGeom prst="rect">
              <a:avLst/>
            </a:prstGeom>
          </p:spPr>
          <p:txBody>
            <a:bodyPr wrap="none">
              <a:spAutoFit/>
            </a:bodyPr>
            <a:lstStyle/>
            <a:p>
              <a:pPr algn="ctr">
                <a:defRPr/>
              </a:pPr>
              <a:r>
                <a:rPr lang="zh-CN" altLang="en-US" sz="855" spc="95" dirty="0">
                  <a:latin typeface="Microsoft YaHei" panose="020B0503020204020204" pitchFamily="34" charset="-122"/>
                  <a:ea typeface="Microsoft YaHei" panose="020B0503020204020204" pitchFamily="34" charset="-122"/>
                </a:rPr>
                <a:t>药效成分</a:t>
              </a:r>
              <a:endParaRPr lang="en-US" altLang="zh-CN" sz="855" spc="95" dirty="0">
                <a:latin typeface="Microsoft YaHei" panose="020B0503020204020204" pitchFamily="34" charset="-122"/>
                <a:ea typeface="Microsoft YaHei" panose="020B0503020204020204" pitchFamily="34" charset="-122"/>
              </a:endParaRPr>
            </a:p>
          </p:txBody>
        </p:sp>
        <p:sp>
          <p:nvSpPr>
            <p:cNvPr id="245" name="矩形 244">
              <a:extLst>
                <a:ext uri="{FF2B5EF4-FFF2-40B4-BE49-F238E27FC236}">
                  <a16:creationId xmlns:a16="http://schemas.microsoft.com/office/drawing/2014/main" id="{940E5788-2941-D044-A2C5-CC2CD15496F1}"/>
                </a:ext>
              </a:extLst>
            </p:cNvPr>
            <p:cNvSpPr/>
            <p:nvPr/>
          </p:nvSpPr>
          <p:spPr>
            <a:xfrm>
              <a:off x="3363405" y="3361780"/>
              <a:ext cx="653298" cy="235672"/>
            </a:xfrm>
            <a:prstGeom prst="rect">
              <a:avLst/>
            </a:prstGeom>
          </p:spPr>
          <p:txBody>
            <a:bodyPr wrap="none">
              <a:spAutoFit/>
            </a:bodyPr>
            <a:lstStyle/>
            <a:p>
              <a:pPr lvl="0" algn="ctr">
                <a:defRPr/>
              </a:pPr>
              <a:r>
                <a:rPr lang="zh-CN" altLang="en-US" sz="855" dirty="0">
                  <a:latin typeface="Microsoft YaHei" panose="020B0503020204020204" pitchFamily="34" charset="-122"/>
                  <a:ea typeface="Microsoft YaHei" panose="020B0503020204020204" pitchFamily="34" charset="-122"/>
                </a:rPr>
                <a:t>安全剂量</a:t>
              </a:r>
              <a:endParaRPr lang="en-US" altLang="zh-CN" sz="855" dirty="0">
                <a:latin typeface="Microsoft YaHei" panose="020B0503020204020204" pitchFamily="34" charset="-122"/>
                <a:ea typeface="Microsoft YaHei" panose="020B0503020204020204" pitchFamily="34" charset="-122"/>
              </a:endParaRPr>
            </a:p>
          </p:txBody>
        </p:sp>
        <p:sp>
          <p:nvSpPr>
            <p:cNvPr id="246" name="矩形 245">
              <a:extLst>
                <a:ext uri="{FF2B5EF4-FFF2-40B4-BE49-F238E27FC236}">
                  <a16:creationId xmlns:a16="http://schemas.microsoft.com/office/drawing/2014/main" id="{064C529A-243E-D74F-BF72-9C012796930B}"/>
                </a:ext>
              </a:extLst>
            </p:cNvPr>
            <p:cNvSpPr/>
            <p:nvPr/>
          </p:nvSpPr>
          <p:spPr>
            <a:xfrm>
              <a:off x="3366004" y="3753095"/>
              <a:ext cx="653298" cy="235672"/>
            </a:xfrm>
            <a:prstGeom prst="rect">
              <a:avLst/>
            </a:prstGeom>
          </p:spPr>
          <p:txBody>
            <a:bodyPr wrap="none">
              <a:spAutoFit/>
            </a:bodyPr>
            <a:lstStyle/>
            <a:p>
              <a:pPr lvl="0" algn="ctr">
                <a:defRPr/>
              </a:pPr>
              <a:r>
                <a:rPr lang="zh-CN" altLang="en-US" sz="855" dirty="0">
                  <a:latin typeface="Microsoft YaHei" panose="020B0503020204020204" pitchFamily="34" charset="-122"/>
                  <a:ea typeface="Microsoft YaHei" panose="020B0503020204020204" pitchFamily="34" charset="-122"/>
                </a:rPr>
                <a:t>作用靶点</a:t>
              </a:r>
              <a:endParaRPr lang="en-US" altLang="zh-CN" sz="855" dirty="0">
                <a:latin typeface="Microsoft YaHei" panose="020B0503020204020204" pitchFamily="34" charset="-122"/>
                <a:ea typeface="Microsoft YaHei" panose="020B0503020204020204" pitchFamily="34" charset="-122"/>
              </a:endParaRPr>
            </a:p>
          </p:txBody>
        </p:sp>
        <p:sp>
          <p:nvSpPr>
            <p:cNvPr id="247" name="矩形 246">
              <a:extLst>
                <a:ext uri="{FF2B5EF4-FFF2-40B4-BE49-F238E27FC236}">
                  <a16:creationId xmlns:a16="http://schemas.microsoft.com/office/drawing/2014/main" id="{838CDB91-831D-3147-B76E-08E5F5A0C8A1}"/>
                </a:ext>
              </a:extLst>
            </p:cNvPr>
            <p:cNvSpPr/>
            <p:nvPr/>
          </p:nvSpPr>
          <p:spPr>
            <a:xfrm>
              <a:off x="3409725" y="4120730"/>
              <a:ext cx="590015" cy="268500"/>
            </a:xfrm>
            <a:prstGeom prst="rect">
              <a:avLst/>
            </a:prstGeom>
            <a:solidFill>
              <a:schemeClr val="bg1">
                <a:lumMod val="8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48" name="三角形 247">
              <a:extLst>
                <a:ext uri="{FF2B5EF4-FFF2-40B4-BE49-F238E27FC236}">
                  <a16:creationId xmlns:a16="http://schemas.microsoft.com/office/drawing/2014/main" id="{7AF48EE4-A1F6-0E41-867B-BE45610B55D5}"/>
                </a:ext>
              </a:extLst>
            </p:cNvPr>
            <p:cNvSpPr/>
            <p:nvPr/>
          </p:nvSpPr>
          <p:spPr>
            <a:xfrm rot="5400000">
              <a:off x="3276699" y="2269373"/>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49" name="三角形 248">
              <a:extLst>
                <a:ext uri="{FF2B5EF4-FFF2-40B4-BE49-F238E27FC236}">
                  <a16:creationId xmlns:a16="http://schemas.microsoft.com/office/drawing/2014/main" id="{76A994D1-85D2-2247-A541-787B7F024D27}"/>
                </a:ext>
              </a:extLst>
            </p:cNvPr>
            <p:cNvSpPr/>
            <p:nvPr/>
          </p:nvSpPr>
          <p:spPr>
            <a:xfrm rot="10800000">
              <a:off x="3262727" y="1883308"/>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50" name="矩形 249">
              <a:extLst>
                <a:ext uri="{FF2B5EF4-FFF2-40B4-BE49-F238E27FC236}">
                  <a16:creationId xmlns:a16="http://schemas.microsoft.com/office/drawing/2014/main" id="{78AB4CC2-397E-294D-AADB-401F59CE6D10}"/>
                </a:ext>
              </a:extLst>
            </p:cNvPr>
            <p:cNvSpPr/>
            <p:nvPr/>
          </p:nvSpPr>
          <p:spPr>
            <a:xfrm>
              <a:off x="3395045" y="2194786"/>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1" name="矩形 250">
              <a:extLst>
                <a:ext uri="{FF2B5EF4-FFF2-40B4-BE49-F238E27FC236}">
                  <a16:creationId xmlns:a16="http://schemas.microsoft.com/office/drawing/2014/main" id="{659701CD-C1D3-5642-9A3A-B9618FD0BC7D}"/>
                </a:ext>
              </a:extLst>
            </p:cNvPr>
            <p:cNvSpPr/>
            <p:nvPr/>
          </p:nvSpPr>
          <p:spPr>
            <a:xfrm>
              <a:off x="3397583" y="2570045"/>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2" name="矩形 251">
              <a:extLst>
                <a:ext uri="{FF2B5EF4-FFF2-40B4-BE49-F238E27FC236}">
                  <a16:creationId xmlns:a16="http://schemas.microsoft.com/office/drawing/2014/main" id="{986266E4-48B9-1743-8406-D1DAD7A2C819}"/>
                </a:ext>
              </a:extLst>
            </p:cNvPr>
            <p:cNvSpPr/>
            <p:nvPr/>
          </p:nvSpPr>
          <p:spPr>
            <a:xfrm>
              <a:off x="3401631" y="2959633"/>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3" name="矩形 252">
              <a:extLst>
                <a:ext uri="{FF2B5EF4-FFF2-40B4-BE49-F238E27FC236}">
                  <a16:creationId xmlns:a16="http://schemas.microsoft.com/office/drawing/2014/main" id="{4FAB05E2-3F41-7549-984D-9A0BA1BC61F9}"/>
                </a:ext>
              </a:extLst>
            </p:cNvPr>
            <p:cNvSpPr/>
            <p:nvPr/>
          </p:nvSpPr>
          <p:spPr>
            <a:xfrm>
              <a:off x="3405679" y="3349221"/>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4" name="矩形 253">
              <a:extLst>
                <a:ext uri="{FF2B5EF4-FFF2-40B4-BE49-F238E27FC236}">
                  <a16:creationId xmlns:a16="http://schemas.microsoft.com/office/drawing/2014/main" id="{F3DFBF71-35A1-6F4A-90FA-E29B4C3D706D}"/>
                </a:ext>
              </a:extLst>
            </p:cNvPr>
            <p:cNvSpPr/>
            <p:nvPr/>
          </p:nvSpPr>
          <p:spPr>
            <a:xfrm>
              <a:off x="3409727" y="3738809"/>
              <a:ext cx="590015"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6" name="矩形 255">
              <a:extLst>
                <a:ext uri="{FF2B5EF4-FFF2-40B4-BE49-F238E27FC236}">
                  <a16:creationId xmlns:a16="http://schemas.microsoft.com/office/drawing/2014/main" id="{D7CD2CDB-096F-F04B-90EF-14F1CB9F7A09}"/>
                </a:ext>
              </a:extLst>
            </p:cNvPr>
            <p:cNvSpPr/>
            <p:nvPr/>
          </p:nvSpPr>
          <p:spPr>
            <a:xfrm>
              <a:off x="3364016" y="4136064"/>
              <a:ext cx="653298" cy="235672"/>
            </a:xfrm>
            <a:prstGeom prst="rect">
              <a:avLst/>
            </a:prstGeom>
          </p:spPr>
          <p:txBody>
            <a:bodyPr wrap="none">
              <a:spAutoFit/>
            </a:bodyPr>
            <a:lstStyle/>
            <a:p>
              <a:pPr lvl="0">
                <a:defRPr/>
              </a:pPr>
              <a:r>
                <a:rPr lang="zh-CN" altLang="en-US" sz="855" dirty="0">
                  <a:latin typeface="Microsoft YaHei" panose="020B0503020204020204" pitchFamily="34" charset="-122"/>
                  <a:ea typeface="Microsoft YaHei" panose="020B0503020204020204" pitchFamily="34" charset="-122"/>
                </a:rPr>
                <a:t>作用通路</a:t>
              </a:r>
              <a:endParaRPr lang="en-US" altLang="zh-CN" sz="855" dirty="0">
                <a:latin typeface="Microsoft YaHei" panose="020B0503020204020204" pitchFamily="34" charset="-122"/>
                <a:ea typeface="Microsoft YaHei" panose="020B0503020204020204" pitchFamily="34" charset="-122"/>
              </a:endParaRPr>
            </a:p>
          </p:txBody>
        </p:sp>
        <p:sp>
          <p:nvSpPr>
            <p:cNvPr id="257" name="矩形 256">
              <a:extLst>
                <a:ext uri="{FF2B5EF4-FFF2-40B4-BE49-F238E27FC236}">
                  <a16:creationId xmlns:a16="http://schemas.microsoft.com/office/drawing/2014/main" id="{3DCB0BDC-17F6-1940-8D68-90060651659C}"/>
                </a:ext>
              </a:extLst>
            </p:cNvPr>
            <p:cNvSpPr/>
            <p:nvPr/>
          </p:nvSpPr>
          <p:spPr>
            <a:xfrm>
              <a:off x="3395044" y="1804006"/>
              <a:ext cx="600649" cy="315212"/>
            </a:xfrm>
            <a:prstGeom prst="rect">
              <a:avLst/>
            </a:prstGeom>
            <a:solidFill>
              <a:schemeClr val="bg1">
                <a:lumMod val="8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8" name="矩形 257">
              <a:extLst>
                <a:ext uri="{FF2B5EF4-FFF2-40B4-BE49-F238E27FC236}">
                  <a16:creationId xmlns:a16="http://schemas.microsoft.com/office/drawing/2014/main" id="{A4646FE1-29AC-E842-883A-8F385AAE6749}"/>
                </a:ext>
              </a:extLst>
            </p:cNvPr>
            <p:cNvSpPr/>
            <p:nvPr/>
          </p:nvSpPr>
          <p:spPr>
            <a:xfrm>
              <a:off x="3401673" y="1829278"/>
              <a:ext cx="536937" cy="235672"/>
            </a:xfrm>
            <a:prstGeom prst="rect">
              <a:avLst/>
            </a:prstGeom>
            <a:noFill/>
          </p:spPr>
          <p:txBody>
            <a:bodyPr wrap="square">
              <a:spAutoFit/>
            </a:bodyPr>
            <a:lstStyle/>
            <a:p>
              <a:pPr lvl="0" algn="ctr">
                <a:defRPr/>
              </a:pPr>
              <a:r>
                <a:rPr lang="zh-CN" altLang="en-US" sz="855" spc="285" dirty="0">
                  <a:latin typeface="Microsoft YaHei" panose="020B0503020204020204" pitchFamily="34" charset="-122"/>
                  <a:ea typeface="Microsoft YaHei" panose="020B0503020204020204" pitchFamily="34" charset="-122"/>
                </a:rPr>
                <a:t>药性</a:t>
              </a:r>
              <a:endParaRPr lang="en-US" altLang="zh-CN" sz="855" spc="285" dirty="0">
                <a:latin typeface="Microsoft YaHei" panose="020B0503020204020204" pitchFamily="34" charset="-122"/>
                <a:ea typeface="Microsoft YaHei" panose="020B0503020204020204" pitchFamily="34" charset="-122"/>
              </a:endParaRPr>
            </a:p>
          </p:txBody>
        </p:sp>
        <p:sp>
          <p:nvSpPr>
            <p:cNvPr id="259" name="三角形 258">
              <a:extLst>
                <a:ext uri="{FF2B5EF4-FFF2-40B4-BE49-F238E27FC236}">
                  <a16:creationId xmlns:a16="http://schemas.microsoft.com/office/drawing/2014/main" id="{8FE45D38-4CEE-A640-AEE6-171C4A5FA3F2}"/>
                </a:ext>
              </a:extLst>
            </p:cNvPr>
            <p:cNvSpPr/>
            <p:nvPr/>
          </p:nvSpPr>
          <p:spPr>
            <a:xfrm rot="5400000">
              <a:off x="3276699" y="2661647"/>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5" name="三角形 334">
              <a:extLst>
                <a:ext uri="{FF2B5EF4-FFF2-40B4-BE49-F238E27FC236}">
                  <a16:creationId xmlns:a16="http://schemas.microsoft.com/office/drawing/2014/main" id="{C9FE06E9-E452-4B49-A6EB-4FA45C84A431}"/>
                </a:ext>
              </a:extLst>
            </p:cNvPr>
            <p:cNvSpPr/>
            <p:nvPr/>
          </p:nvSpPr>
          <p:spPr>
            <a:xfrm rot="5400000">
              <a:off x="3276699" y="3054314"/>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6" name="三角形 335">
              <a:extLst>
                <a:ext uri="{FF2B5EF4-FFF2-40B4-BE49-F238E27FC236}">
                  <a16:creationId xmlns:a16="http://schemas.microsoft.com/office/drawing/2014/main" id="{794D7E28-3208-C64E-AB67-379E84DAA6F4}"/>
                </a:ext>
              </a:extLst>
            </p:cNvPr>
            <p:cNvSpPr/>
            <p:nvPr/>
          </p:nvSpPr>
          <p:spPr>
            <a:xfrm rot="5400000">
              <a:off x="3276699" y="3425953"/>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7" name="三角形 336">
              <a:extLst>
                <a:ext uri="{FF2B5EF4-FFF2-40B4-BE49-F238E27FC236}">
                  <a16:creationId xmlns:a16="http://schemas.microsoft.com/office/drawing/2014/main" id="{E5AACEA9-A045-D746-9B23-776B25C9BC77}"/>
                </a:ext>
              </a:extLst>
            </p:cNvPr>
            <p:cNvSpPr/>
            <p:nvPr/>
          </p:nvSpPr>
          <p:spPr>
            <a:xfrm rot="5400000">
              <a:off x="3276699" y="3810478"/>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8" name="三角形 337">
              <a:extLst>
                <a:ext uri="{FF2B5EF4-FFF2-40B4-BE49-F238E27FC236}">
                  <a16:creationId xmlns:a16="http://schemas.microsoft.com/office/drawing/2014/main" id="{2271E65E-BFD4-4E46-B767-4EE9DF6EFF4C}"/>
                </a:ext>
              </a:extLst>
            </p:cNvPr>
            <p:cNvSpPr/>
            <p:nvPr/>
          </p:nvSpPr>
          <p:spPr>
            <a:xfrm rot="10800000">
              <a:off x="3262727" y="4214550"/>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sp>
        <p:nvSpPr>
          <p:cNvPr id="340" name="矩形 339">
            <a:extLst>
              <a:ext uri="{FF2B5EF4-FFF2-40B4-BE49-F238E27FC236}">
                <a16:creationId xmlns:a16="http://schemas.microsoft.com/office/drawing/2014/main" id="{F1855277-1680-8846-B7C0-E11D951A7351}"/>
              </a:ext>
            </a:extLst>
          </p:cNvPr>
          <p:cNvSpPr/>
          <p:nvPr/>
        </p:nvSpPr>
        <p:spPr>
          <a:xfrm>
            <a:off x="4116755" y="1713740"/>
            <a:ext cx="5371433" cy="2435148"/>
          </a:xfrm>
          <a:prstGeom prst="rect">
            <a:avLst/>
          </a:prstGeom>
          <a:solidFill>
            <a:schemeClr val="bg1"/>
          </a:solidFill>
          <a:ln>
            <a:noFill/>
          </a:ln>
          <a:effectLst>
            <a:innerShdw blurRad="12700" dist="381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pic>
        <p:nvPicPr>
          <p:cNvPr id="1026" name="Picture 2">
            <a:extLst>
              <a:ext uri="{FF2B5EF4-FFF2-40B4-BE49-F238E27FC236}">
                <a16:creationId xmlns:a16="http://schemas.microsoft.com/office/drawing/2014/main" id="{0484763E-751E-134E-BDA8-255511E50241}"/>
              </a:ext>
            </a:extLst>
          </p:cNvPr>
          <p:cNvPicPr>
            <a:picLocks noChangeAspect="1" noChangeArrowheads="1"/>
          </p:cNvPicPr>
          <p:nvPr/>
        </p:nvPicPr>
        <p:blipFill>
          <a:blip r:embed="rId3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99184" y="463458"/>
            <a:ext cx="195547" cy="195547"/>
          </a:xfrm>
          <a:prstGeom prst="rect">
            <a:avLst/>
          </a:prstGeom>
          <a:noFill/>
          <a:extLst>
            <a:ext uri="{909E8E84-426E-40DD-AFC4-6F175D3DCCD1}">
              <a14:hiddenFill xmlns:a14="http://schemas.microsoft.com/office/drawing/2010/main">
                <a:solidFill>
                  <a:srgbClr val="FFFFFF"/>
                </a:solidFill>
              </a14:hiddenFill>
            </a:ext>
          </a:extLst>
        </p:spPr>
      </p:pic>
      <p:grpSp>
        <p:nvGrpSpPr>
          <p:cNvPr id="346" name="组合 345">
            <a:extLst>
              <a:ext uri="{FF2B5EF4-FFF2-40B4-BE49-F238E27FC236}">
                <a16:creationId xmlns:a16="http://schemas.microsoft.com/office/drawing/2014/main" id="{95FD6459-5A17-6741-914C-D39063CF1822}"/>
              </a:ext>
            </a:extLst>
          </p:cNvPr>
          <p:cNvGrpSpPr/>
          <p:nvPr/>
        </p:nvGrpSpPr>
        <p:grpSpPr>
          <a:xfrm>
            <a:off x="10265765" y="4555494"/>
            <a:ext cx="702278" cy="110719"/>
            <a:chOff x="4614213" y="5734533"/>
            <a:chExt cx="1772194" cy="279399"/>
          </a:xfrm>
        </p:grpSpPr>
        <p:sp>
          <p:nvSpPr>
            <p:cNvPr id="347" name="圆角矩形 346">
              <a:extLst>
                <a:ext uri="{FF2B5EF4-FFF2-40B4-BE49-F238E27FC236}">
                  <a16:creationId xmlns:a16="http://schemas.microsoft.com/office/drawing/2014/main" id="{45008084-93CA-7148-B215-C974CEACE7FB}"/>
                </a:ext>
              </a:extLst>
            </p:cNvPr>
            <p:cNvSpPr/>
            <p:nvPr/>
          </p:nvSpPr>
          <p:spPr>
            <a:xfrm>
              <a:off x="4614213" y="5734533"/>
              <a:ext cx="1772194" cy="279399"/>
            </a:xfrm>
            <a:prstGeom prst="roundRect">
              <a:avLst>
                <a:gd name="adj" fmla="val 39005"/>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348" name="图片 347">
              <a:extLst>
                <a:ext uri="{FF2B5EF4-FFF2-40B4-BE49-F238E27FC236}">
                  <a16:creationId xmlns:a16="http://schemas.microsoft.com/office/drawing/2014/main" id="{D2F96B87-0903-304F-83C6-8C024A59394B}"/>
                </a:ext>
              </a:extLst>
            </p:cNvPr>
            <p:cNvPicPr>
              <a:picLocks noChangeAspect="1"/>
            </p:cNvPicPr>
            <p:nvPr/>
          </p:nvPicPr>
          <p:blipFill>
            <a:blip r:embed="rId34">
              <a:clrChange>
                <a:clrFrom>
                  <a:srgbClr val="FEFEFE"/>
                </a:clrFrom>
                <a:clrTo>
                  <a:srgbClr val="FEFEFE">
                    <a:alpha val="0"/>
                  </a:srgbClr>
                </a:clrTo>
              </a:clrChange>
              <a:duotone>
                <a:schemeClr val="accent1">
                  <a:shade val="45000"/>
                  <a:satMod val="135000"/>
                </a:schemeClr>
                <a:prstClr val="white"/>
              </a:duotone>
            </a:blip>
            <a:stretch>
              <a:fillRect/>
            </a:stretch>
          </p:blipFill>
          <p:spPr>
            <a:xfrm>
              <a:off x="6119980" y="5800558"/>
              <a:ext cx="153144" cy="153144"/>
            </a:xfrm>
            <a:prstGeom prst="rect">
              <a:avLst/>
            </a:prstGeom>
          </p:spPr>
        </p:pic>
        <p:pic>
          <p:nvPicPr>
            <p:cNvPr id="349" name="图片 348">
              <a:extLst>
                <a:ext uri="{FF2B5EF4-FFF2-40B4-BE49-F238E27FC236}">
                  <a16:creationId xmlns:a16="http://schemas.microsoft.com/office/drawing/2014/main" id="{B407AC53-E268-6E40-B105-4A9897B35737}"/>
                </a:ext>
              </a:extLst>
            </p:cNvPr>
            <p:cNvPicPr>
              <a:picLocks noChangeAspect="1"/>
            </p:cNvPicPr>
            <p:nvPr/>
          </p:nvPicPr>
          <p:blipFill>
            <a:blip r:embed="rId35">
              <a:duotone>
                <a:schemeClr val="accent1">
                  <a:shade val="45000"/>
                  <a:satMod val="135000"/>
                </a:schemeClr>
                <a:prstClr val="white"/>
              </a:duotone>
            </a:blip>
            <a:stretch>
              <a:fillRect/>
            </a:stretch>
          </p:blipFill>
          <p:spPr>
            <a:xfrm>
              <a:off x="4701396" y="5796281"/>
              <a:ext cx="159462" cy="159462"/>
            </a:xfrm>
            <a:prstGeom prst="rect">
              <a:avLst/>
            </a:prstGeom>
          </p:spPr>
        </p:pic>
        <p:sp>
          <p:nvSpPr>
            <p:cNvPr id="350" name="圆角矩形 349">
              <a:extLst>
                <a:ext uri="{FF2B5EF4-FFF2-40B4-BE49-F238E27FC236}">
                  <a16:creationId xmlns:a16="http://schemas.microsoft.com/office/drawing/2014/main" id="{177AD423-C02B-9F45-A4D9-A5614090E290}"/>
                </a:ext>
              </a:extLst>
            </p:cNvPr>
            <p:cNvSpPr/>
            <p:nvPr/>
          </p:nvSpPr>
          <p:spPr>
            <a:xfrm>
              <a:off x="4941554" y="5851373"/>
              <a:ext cx="311428" cy="45719"/>
            </a:xfrm>
            <a:prstGeom prst="roundRect">
              <a:avLst/>
            </a:prstGeom>
            <a:solidFill>
              <a:srgbClr val="388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51" name="圆角矩形 350">
              <a:extLst>
                <a:ext uri="{FF2B5EF4-FFF2-40B4-BE49-F238E27FC236}">
                  <a16:creationId xmlns:a16="http://schemas.microsoft.com/office/drawing/2014/main" id="{6E884FBB-1A78-9E4F-9303-3D2613779339}"/>
                </a:ext>
              </a:extLst>
            </p:cNvPr>
            <p:cNvSpPr/>
            <p:nvPr/>
          </p:nvSpPr>
          <p:spPr>
            <a:xfrm>
              <a:off x="5246541" y="5851373"/>
              <a:ext cx="790549" cy="4571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52" name="椭圆 351">
              <a:extLst>
                <a:ext uri="{FF2B5EF4-FFF2-40B4-BE49-F238E27FC236}">
                  <a16:creationId xmlns:a16="http://schemas.microsoft.com/office/drawing/2014/main" id="{81D08F3E-434E-B746-93E7-77AFFCDED5C5}"/>
                </a:ext>
              </a:extLst>
            </p:cNvPr>
            <p:cNvSpPr/>
            <p:nvPr/>
          </p:nvSpPr>
          <p:spPr>
            <a:xfrm>
              <a:off x="5184291" y="5807182"/>
              <a:ext cx="134100" cy="1341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pic>
        <p:nvPicPr>
          <p:cNvPr id="804" name="图片 803">
            <a:extLst>
              <a:ext uri="{FF2B5EF4-FFF2-40B4-BE49-F238E27FC236}">
                <a16:creationId xmlns:a16="http://schemas.microsoft.com/office/drawing/2014/main" id="{D7D58E93-1586-0744-AE6D-CA726D6F3B1F}"/>
              </a:ext>
            </a:extLst>
          </p:cNvPr>
          <p:cNvPicPr>
            <a:picLocks noChangeAspect="1"/>
          </p:cNvPicPr>
          <p:nvPr/>
        </p:nvPicPr>
        <p:blipFill rotWithShape="1">
          <a:blip r:embed="rId36">
            <a:extLst>
              <a:ext uri="{28A0092B-C50C-407E-A947-70E740481C1C}">
                <a14:useLocalDpi xmlns:a14="http://schemas.microsoft.com/office/drawing/2010/main" val="0"/>
              </a:ext>
            </a:extLst>
          </a:blip>
          <a:srcRect l="28286" t="12042" r="22149" b="11326"/>
          <a:stretch/>
        </p:blipFill>
        <p:spPr>
          <a:xfrm>
            <a:off x="9959162" y="3530346"/>
            <a:ext cx="859894" cy="772935"/>
          </a:xfrm>
          <a:prstGeom prst="rect">
            <a:avLst/>
          </a:prstGeom>
          <a:effectLst>
            <a:reflection blurRad="6350" stA="52000" endA="300" endPos="35000" dir="5400000" sy="-100000" algn="bl" rotWithShape="0"/>
          </a:effectLst>
        </p:spPr>
      </p:pic>
      <p:pic>
        <p:nvPicPr>
          <p:cNvPr id="807" name="图片 806">
            <a:extLst>
              <a:ext uri="{FF2B5EF4-FFF2-40B4-BE49-F238E27FC236}">
                <a16:creationId xmlns:a16="http://schemas.microsoft.com/office/drawing/2014/main" id="{9566583D-1765-064C-B672-233D7504EC93}"/>
              </a:ext>
            </a:extLst>
          </p:cNvPr>
          <p:cNvPicPr>
            <a:picLocks noChangeAspect="1"/>
          </p:cNvPicPr>
          <p:nvPr/>
        </p:nvPicPr>
        <p:blipFill>
          <a:blip r:embed="rId27">
            <a:duotone>
              <a:schemeClr val="accent1">
                <a:shade val="45000"/>
                <a:satMod val="135000"/>
              </a:schemeClr>
              <a:prstClr val="white"/>
            </a:duotone>
          </a:blip>
          <a:stretch>
            <a:fillRect/>
          </a:stretch>
        </p:blipFill>
        <p:spPr>
          <a:xfrm>
            <a:off x="9743169" y="4784090"/>
            <a:ext cx="109208" cy="112452"/>
          </a:xfrm>
          <a:prstGeom prst="rect">
            <a:avLst/>
          </a:prstGeom>
          <a:effectLst>
            <a:outerShdw blurRad="50800" dir="1140000" sx="69000" sy="69000" algn="t" rotWithShape="0">
              <a:prstClr val="black">
                <a:alpha val="8000"/>
              </a:prstClr>
            </a:outerShdw>
          </a:effectLst>
        </p:spPr>
      </p:pic>
      <p:grpSp>
        <p:nvGrpSpPr>
          <p:cNvPr id="360" name="组合 359">
            <a:extLst>
              <a:ext uri="{FF2B5EF4-FFF2-40B4-BE49-F238E27FC236}">
                <a16:creationId xmlns:a16="http://schemas.microsoft.com/office/drawing/2014/main" id="{C654AEDA-50DD-E440-BEC1-48FA85488B3E}"/>
              </a:ext>
            </a:extLst>
          </p:cNvPr>
          <p:cNvGrpSpPr/>
          <p:nvPr/>
        </p:nvGrpSpPr>
        <p:grpSpPr>
          <a:xfrm>
            <a:off x="9332750" y="1738537"/>
            <a:ext cx="151783" cy="1368111"/>
            <a:chOff x="9529472" y="3358107"/>
            <a:chExt cx="159759" cy="3349653"/>
          </a:xfrm>
        </p:grpSpPr>
        <p:sp>
          <p:nvSpPr>
            <p:cNvPr id="361" name="矩形 360">
              <a:extLst>
                <a:ext uri="{FF2B5EF4-FFF2-40B4-BE49-F238E27FC236}">
                  <a16:creationId xmlns:a16="http://schemas.microsoft.com/office/drawing/2014/main" id="{F88C007A-C235-CF49-9C86-289D6DE7C6BD}"/>
                </a:ext>
              </a:extLst>
            </p:cNvPr>
            <p:cNvSpPr/>
            <p:nvPr/>
          </p:nvSpPr>
          <p:spPr>
            <a:xfrm>
              <a:off x="9529472" y="3358107"/>
              <a:ext cx="159759" cy="3349653"/>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362" name="三角形 361">
              <a:extLst>
                <a:ext uri="{FF2B5EF4-FFF2-40B4-BE49-F238E27FC236}">
                  <a16:creationId xmlns:a16="http://schemas.microsoft.com/office/drawing/2014/main" id="{25CB3D3B-18FA-EC47-909D-96D08FC19E09}"/>
                </a:ext>
              </a:extLst>
            </p:cNvPr>
            <p:cNvSpPr/>
            <p:nvPr/>
          </p:nvSpPr>
          <p:spPr>
            <a:xfrm flipV="1">
              <a:off x="9561624" y="6464945"/>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63" name="三角形 362">
              <a:extLst>
                <a:ext uri="{FF2B5EF4-FFF2-40B4-BE49-F238E27FC236}">
                  <a16:creationId xmlns:a16="http://schemas.microsoft.com/office/drawing/2014/main" id="{34590569-C650-9E43-A444-4E705212BA5B}"/>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364" name="组合 363">
              <a:extLst>
                <a:ext uri="{FF2B5EF4-FFF2-40B4-BE49-F238E27FC236}">
                  <a16:creationId xmlns:a16="http://schemas.microsoft.com/office/drawing/2014/main" id="{EB70DD2D-FB9B-894E-BDC1-28D3CBA8BE21}"/>
                </a:ext>
              </a:extLst>
            </p:cNvPr>
            <p:cNvGrpSpPr/>
            <p:nvPr/>
          </p:nvGrpSpPr>
          <p:grpSpPr>
            <a:xfrm>
              <a:off x="9541882" y="3981382"/>
              <a:ext cx="120416" cy="973325"/>
              <a:chOff x="3310988" y="2606973"/>
              <a:chExt cx="218204" cy="1199212"/>
            </a:xfrm>
          </p:grpSpPr>
          <p:sp>
            <p:nvSpPr>
              <p:cNvPr id="365" name="圆角矩形 364">
                <a:extLst>
                  <a:ext uri="{FF2B5EF4-FFF2-40B4-BE49-F238E27FC236}">
                    <a16:creationId xmlns:a16="http://schemas.microsoft.com/office/drawing/2014/main" id="{72F6F8C6-1E64-824F-8914-D0DDC6C145B3}"/>
                  </a:ext>
                </a:extLst>
              </p:cNvPr>
              <p:cNvSpPr/>
              <p:nvPr/>
            </p:nvSpPr>
            <p:spPr>
              <a:xfrm>
                <a:off x="3310988" y="2606973"/>
                <a:ext cx="218204" cy="1199212"/>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66" name="直线连接符 365">
                <a:extLst>
                  <a:ext uri="{FF2B5EF4-FFF2-40B4-BE49-F238E27FC236}">
                    <a16:creationId xmlns:a16="http://schemas.microsoft.com/office/drawing/2014/main" id="{6E634361-7DAB-3643-9B2B-034DD7952F89}"/>
                  </a:ext>
                </a:extLst>
              </p:cNvPr>
              <p:cNvCxnSpPr>
                <a:cxnSpLocks/>
              </p:cNvCxnSpPr>
              <p:nvPr/>
            </p:nvCxnSpPr>
            <p:spPr>
              <a:xfrm>
                <a:off x="3355805"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7" name="直线连接符 366">
                <a:extLst>
                  <a:ext uri="{FF2B5EF4-FFF2-40B4-BE49-F238E27FC236}">
                    <a16:creationId xmlns:a16="http://schemas.microsoft.com/office/drawing/2014/main" id="{0C0277DB-C2B2-C24B-9722-8BDE836791B3}"/>
                  </a:ext>
                </a:extLst>
              </p:cNvPr>
              <p:cNvCxnSpPr>
                <a:cxnSpLocks/>
              </p:cNvCxnSpPr>
              <p:nvPr/>
            </p:nvCxnSpPr>
            <p:spPr>
              <a:xfrm>
                <a:off x="3355805" y="3191776"/>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8" name="直线连接符 367">
                <a:extLst>
                  <a:ext uri="{FF2B5EF4-FFF2-40B4-BE49-F238E27FC236}">
                    <a16:creationId xmlns:a16="http://schemas.microsoft.com/office/drawing/2014/main" id="{628DCDE1-9167-E84C-B979-B4DEB77C3078}"/>
                  </a:ext>
                </a:extLst>
              </p:cNvPr>
              <p:cNvCxnSpPr>
                <a:cxnSpLocks/>
              </p:cNvCxnSpPr>
              <p:nvPr/>
            </p:nvCxnSpPr>
            <p:spPr>
              <a:xfrm>
                <a:off x="3355805"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grpSp>
        <p:nvGrpSpPr>
          <p:cNvPr id="370" name="组合 369">
            <a:extLst>
              <a:ext uri="{FF2B5EF4-FFF2-40B4-BE49-F238E27FC236}">
                <a16:creationId xmlns:a16="http://schemas.microsoft.com/office/drawing/2014/main" id="{7735AC16-18AA-E143-A697-F5AB6887908F}"/>
              </a:ext>
            </a:extLst>
          </p:cNvPr>
          <p:cNvGrpSpPr/>
          <p:nvPr/>
        </p:nvGrpSpPr>
        <p:grpSpPr>
          <a:xfrm>
            <a:off x="3394471" y="1073280"/>
            <a:ext cx="2751093" cy="254650"/>
            <a:chOff x="3252516" y="1129676"/>
            <a:chExt cx="2895652" cy="268031"/>
          </a:xfrm>
        </p:grpSpPr>
        <p:cxnSp>
          <p:nvCxnSpPr>
            <p:cNvPr id="371" name="直线连接符 370">
              <a:extLst>
                <a:ext uri="{FF2B5EF4-FFF2-40B4-BE49-F238E27FC236}">
                  <a16:creationId xmlns:a16="http://schemas.microsoft.com/office/drawing/2014/main" id="{E520C285-0D97-5641-910E-1D5395871CC7}"/>
                </a:ext>
              </a:extLst>
            </p:cNvPr>
            <p:cNvCxnSpPr/>
            <p:nvPr/>
          </p:nvCxnSpPr>
          <p:spPr>
            <a:xfrm>
              <a:off x="3968820" y="1154578"/>
              <a:ext cx="0" cy="180000"/>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7239D528-66A5-B045-890A-F24D964182B3}"/>
                </a:ext>
              </a:extLst>
            </p:cNvPr>
            <p:cNvGrpSpPr/>
            <p:nvPr/>
          </p:nvGrpSpPr>
          <p:grpSpPr>
            <a:xfrm>
              <a:off x="3252516" y="1129676"/>
              <a:ext cx="2895652" cy="268031"/>
              <a:chOff x="3252516" y="1129676"/>
              <a:chExt cx="2895652" cy="268031"/>
            </a:xfrm>
          </p:grpSpPr>
          <p:sp>
            <p:nvSpPr>
              <p:cNvPr id="373" name="矩形 372">
                <a:extLst>
                  <a:ext uri="{FF2B5EF4-FFF2-40B4-BE49-F238E27FC236}">
                    <a16:creationId xmlns:a16="http://schemas.microsoft.com/office/drawing/2014/main" id="{A789B752-7109-ED4B-BCC9-B220E447ACCB}"/>
                  </a:ext>
                </a:extLst>
              </p:cNvPr>
              <p:cNvSpPr/>
              <p:nvPr/>
            </p:nvSpPr>
            <p:spPr>
              <a:xfrm>
                <a:off x="4763877" y="1137872"/>
                <a:ext cx="476475" cy="251061"/>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毒效</a:t>
                </a:r>
              </a:p>
            </p:txBody>
          </p:sp>
          <p:sp>
            <p:nvSpPr>
              <p:cNvPr id="374" name="矩形 373">
                <a:extLst>
                  <a:ext uri="{FF2B5EF4-FFF2-40B4-BE49-F238E27FC236}">
                    <a16:creationId xmlns:a16="http://schemas.microsoft.com/office/drawing/2014/main" id="{C6ACBA7F-7F98-A84E-975C-C02450186B1A}"/>
                  </a:ext>
                </a:extLst>
              </p:cNvPr>
              <p:cNvSpPr/>
              <p:nvPr/>
            </p:nvSpPr>
            <p:spPr>
              <a:xfrm>
                <a:off x="5314336" y="1133624"/>
                <a:ext cx="833832" cy="251061"/>
              </a:xfrm>
              <a:prstGeom prst="rect">
                <a:avLst/>
              </a:prstGeom>
              <a:effectLst>
                <a:innerShdw blurRad="63500" dist="50800" dir="13500000">
                  <a:prstClr val="black">
                    <a:alpha val="50000"/>
                  </a:prstClr>
                </a:innerShdw>
              </a:effectLst>
            </p:spPr>
            <p:txBody>
              <a:bodyPr wrap="none">
                <a:spAutoFit/>
              </a:bodyPr>
              <a:lstStyle/>
              <a:p>
                <a:pPr algn="ctr"/>
                <a:r>
                  <a:rPr lang="en-US" altLang="zh-CN" sz="950" dirty="0">
                    <a:solidFill>
                      <a:schemeClr val="tx1">
                        <a:lumMod val="75000"/>
                        <a:lumOff val="25000"/>
                      </a:schemeClr>
                    </a:solidFill>
                    <a:latin typeface="Microsoft YaHei" panose="020B0503020204020204" pitchFamily="34" charset="-122"/>
                    <a:ea typeface="Microsoft YaHei" panose="020B0503020204020204" pitchFamily="34" charset="-122"/>
                  </a:rPr>
                  <a:t>ADME</a:t>
                </a:r>
                <a:r>
                  <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rPr>
                  <a:t>属性</a:t>
                </a:r>
              </a:p>
            </p:txBody>
          </p:sp>
          <p:cxnSp>
            <p:nvCxnSpPr>
              <p:cNvPr id="375" name="直线连接符 374">
                <a:extLst>
                  <a:ext uri="{FF2B5EF4-FFF2-40B4-BE49-F238E27FC236}">
                    <a16:creationId xmlns:a16="http://schemas.microsoft.com/office/drawing/2014/main" id="{B7725DAD-F85C-BB4F-8D07-7601C8B62B9F}"/>
                  </a:ext>
                </a:extLst>
              </p:cNvPr>
              <p:cNvCxnSpPr>
                <a:cxnSpLocks/>
              </p:cNvCxnSpPr>
              <p:nvPr/>
            </p:nvCxnSpPr>
            <p:spPr>
              <a:xfrm>
                <a:off x="4706384" y="1145931"/>
                <a:ext cx="0" cy="180000"/>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6" name="直线连接符 375">
                <a:extLst>
                  <a:ext uri="{FF2B5EF4-FFF2-40B4-BE49-F238E27FC236}">
                    <a16:creationId xmlns:a16="http://schemas.microsoft.com/office/drawing/2014/main" id="{32AF93A9-D829-714F-A55D-68DE271363A3}"/>
                  </a:ext>
                </a:extLst>
              </p:cNvPr>
              <p:cNvCxnSpPr/>
              <p:nvPr/>
            </p:nvCxnSpPr>
            <p:spPr>
              <a:xfrm>
                <a:off x="5319119" y="1155587"/>
                <a:ext cx="0" cy="180000"/>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7" name="矩形 376">
                <a:extLst>
                  <a:ext uri="{FF2B5EF4-FFF2-40B4-BE49-F238E27FC236}">
                    <a16:creationId xmlns:a16="http://schemas.microsoft.com/office/drawing/2014/main" id="{C9D0D6BE-6576-F748-AAB3-06A99F4AE785}"/>
                  </a:ext>
                </a:extLst>
              </p:cNvPr>
              <p:cNvSpPr/>
              <p:nvPr/>
            </p:nvSpPr>
            <p:spPr>
              <a:xfrm>
                <a:off x="3252516" y="1135971"/>
                <a:ext cx="707290" cy="251061"/>
              </a:xfrm>
              <a:prstGeom prst="rect">
                <a:avLst/>
              </a:prstGeom>
              <a:effectLst>
                <a:innerShdw blurRad="63500" dist="50800" dir="13500000">
                  <a:prstClr val="black">
                    <a:alpha val="50000"/>
                  </a:prstClr>
                </a:innerShdw>
              </a:effectLst>
            </p:spPr>
            <p:txBody>
              <a:bodyPr wrap="none">
                <a:spAutoFit/>
              </a:bodyPr>
              <a:lstStyle/>
              <a:p>
                <a:pPr algn="ctr"/>
                <a:r>
                  <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rPr>
                  <a:t>基本信息</a:t>
                </a:r>
              </a:p>
            </p:txBody>
          </p:sp>
          <p:sp>
            <p:nvSpPr>
              <p:cNvPr id="378" name="圆角矩形 377">
                <a:extLst>
                  <a:ext uri="{FF2B5EF4-FFF2-40B4-BE49-F238E27FC236}">
                    <a16:creationId xmlns:a16="http://schemas.microsoft.com/office/drawing/2014/main" id="{AA45BDCD-5A1C-6742-956F-4F7DFD5B2349}"/>
                  </a:ext>
                </a:extLst>
              </p:cNvPr>
              <p:cNvSpPr/>
              <p:nvPr/>
            </p:nvSpPr>
            <p:spPr>
              <a:xfrm>
                <a:off x="4012753" y="1129676"/>
                <a:ext cx="662254" cy="26803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79" name="矩形 378">
                <a:extLst>
                  <a:ext uri="{FF2B5EF4-FFF2-40B4-BE49-F238E27FC236}">
                    <a16:creationId xmlns:a16="http://schemas.microsoft.com/office/drawing/2014/main" id="{4EAFA7EF-15EE-254D-8339-682B40ACDD4C}"/>
                  </a:ext>
                </a:extLst>
              </p:cNvPr>
              <p:cNvSpPr/>
              <p:nvPr/>
            </p:nvSpPr>
            <p:spPr>
              <a:xfrm>
                <a:off x="4114985" y="1133624"/>
                <a:ext cx="476475" cy="251061"/>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bg1"/>
                    </a:solidFill>
                    <a:latin typeface="Microsoft YaHei" panose="020B0503020204020204" pitchFamily="34" charset="-122"/>
                    <a:ea typeface="Microsoft YaHei" panose="020B0503020204020204" pitchFamily="34" charset="-122"/>
                  </a:rPr>
                  <a:t>药效</a:t>
                </a:r>
              </a:p>
            </p:txBody>
          </p:sp>
        </p:grpSp>
      </p:grpSp>
      <p:sp>
        <p:nvSpPr>
          <p:cNvPr id="380" name="矩形 379">
            <a:extLst>
              <a:ext uri="{FF2B5EF4-FFF2-40B4-BE49-F238E27FC236}">
                <a16:creationId xmlns:a16="http://schemas.microsoft.com/office/drawing/2014/main" id="{94C6D67F-89A5-F34B-BB4F-5297A655CA05}"/>
              </a:ext>
            </a:extLst>
          </p:cNvPr>
          <p:cNvSpPr/>
          <p:nvPr/>
        </p:nvSpPr>
        <p:spPr>
          <a:xfrm>
            <a:off x="4116755" y="1713739"/>
            <a:ext cx="5371433" cy="4485218"/>
          </a:xfrm>
          <a:prstGeom prst="rect">
            <a:avLst/>
          </a:prstGeom>
          <a:solidFill>
            <a:schemeClr val="bg1"/>
          </a:solidFill>
          <a:ln>
            <a:noFill/>
          </a:ln>
          <a:effectLst>
            <a:innerShdw blurRad="12700" dist="381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ln w="0"/>
              <a:solidFill>
                <a:schemeClr val="tx1"/>
              </a:solidFill>
              <a:effectLst>
                <a:outerShdw blurRad="38100" dist="25400" dir="5400000" algn="ctr" rotWithShape="0">
                  <a:srgbClr val="6E747A">
                    <a:alpha val="43000"/>
                  </a:srgbClr>
                </a:outerShdw>
              </a:effectLst>
            </a:endParaRPr>
          </a:p>
        </p:txBody>
      </p:sp>
      <p:grpSp>
        <p:nvGrpSpPr>
          <p:cNvPr id="381" name="组合 380">
            <a:extLst>
              <a:ext uri="{FF2B5EF4-FFF2-40B4-BE49-F238E27FC236}">
                <a16:creationId xmlns:a16="http://schemas.microsoft.com/office/drawing/2014/main" id="{41118DAF-35AB-6C47-8E37-3C8D278E818B}"/>
              </a:ext>
            </a:extLst>
          </p:cNvPr>
          <p:cNvGrpSpPr/>
          <p:nvPr/>
        </p:nvGrpSpPr>
        <p:grpSpPr>
          <a:xfrm>
            <a:off x="9341104" y="1738537"/>
            <a:ext cx="151783" cy="4463462"/>
            <a:chOff x="9529472" y="3358107"/>
            <a:chExt cx="159759" cy="3349653"/>
          </a:xfrm>
        </p:grpSpPr>
        <p:sp>
          <p:nvSpPr>
            <p:cNvPr id="382" name="矩形 381">
              <a:extLst>
                <a:ext uri="{FF2B5EF4-FFF2-40B4-BE49-F238E27FC236}">
                  <a16:creationId xmlns:a16="http://schemas.microsoft.com/office/drawing/2014/main" id="{5BACFFAD-175C-0842-856B-3556A507CAB3}"/>
                </a:ext>
              </a:extLst>
            </p:cNvPr>
            <p:cNvSpPr/>
            <p:nvPr/>
          </p:nvSpPr>
          <p:spPr>
            <a:xfrm>
              <a:off x="9529472" y="3358107"/>
              <a:ext cx="159759" cy="3349653"/>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383" name="三角形 382">
              <a:extLst>
                <a:ext uri="{FF2B5EF4-FFF2-40B4-BE49-F238E27FC236}">
                  <a16:creationId xmlns:a16="http://schemas.microsoft.com/office/drawing/2014/main" id="{6425BCB6-A519-F24D-8FE9-AA869B4BCC0E}"/>
                </a:ext>
              </a:extLst>
            </p:cNvPr>
            <p:cNvSpPr/>
            <p:nvPr/>
          </p:nvSpPr>
          <p:spPr>
            <a:xfrm flipV="1">
              <a:off x="9561624" y="6464945"/>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84" name="三角形 383">
              <a:extLst>
                <a:ext uri="{FF2B5EF4-FFF2-40B4-BE49-F238E27FC236}">
                  <a16:creationId xmlns:a16="http://schemas.microsoft.com/office/drawing/2014/main" id="{55F88958-2078-6242-B531-894FF9EF713C}"/>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385" name="组合 384">
              <a:extLst>
                <a:ext uri="{FF2B5EF4-FFF2-40B4-BE49-F238E27FC236}">
                  <a16:creationId xmlns:a16="http://schemas.microsoft.com/office/drawing/2014/main" id="{FF2F8167-E075-6943-B6F0-92065AE2FEA3}"/>
                </a:ext>
              </a:extLst>
            </p:cNvPr>
            <p:cNvGrpSpPr/>
            <p:nvPr/>
          </p:nvGrpSpPr>
          <p:grpSpPr>
            <a:xfrm>
              <a:off x="9541882" y="3981369"/>
              <a:ext cx="120416" cy="1968880"/>
              <a:chOff x="3310988" y="2606957"/>
              <a:chExt cx="218204" cy="2425806"/>
            </a:xfrm>
          </p:grpSpPr>
          <p:sp>
            <p:nvSpPr>
              <p:cNvPr id="386" name="圆角矩形 385">
                <a:extLst>
                  <a:ext uri="{FF2B5EF4-FFF2-40B4-BE49-F238E27FC236}">
                    <a16:creationId xmlns:a16="http://schemas.microsoft.com/office/drawing/2014/main" id="{092B966D-CD76-A34A-BCF5-F9889CCF66B7}"/>
                  </a:ext>
                </a:extLst>
              </p:cNvPr>
              <p:cNvSpPr/>
              <p:nvPr/>
            </p:nvSpPr>
            <p:spPr>
              <a:xfrm>
                <a:off x="3310988" y="2606957"/>
                <a:ext cx="218204" cy="2425806"/>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87" name="直线连接符 386">
                <a:extLst>
                  <a:ext uri="{FF2B5EF4-FFF2-40B4-BE49-F238E27FC236}">
                    <a16:creationId xmlns:a16="http://schemas.microsoft.com/office/drawing/2014/main" id="{7B2F1286-7A50-4546-82B1-DDB31C055DBD}"/>
                  </a:ext>
                </a:extLst>
              </p:cNvPr>
              <p:cNvCxnSpPr>
                <a:cxnSpLocks/>
              </p:cNvCxnSpPr>
              <p:nvPr/>
            </p:nvCxnSpPr>
            <p:spPr>
              <a:xfrm>
                <a:off x="3355804" y="3675899"/>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8" name="直线连接符 387">
                <a:extLst>
                  <a:ext uri="{FF2B5EF4-FFF2-40B4-BE49-F238E27FC236}">
                    <a16:creationId xmlns:a16="http://schemas.microsoft.com/office/drawing/2014/main" id="{19319720-B00B-DE42-AD9A-149D8D6936E5}"/>
                  </a:ext>
                </a:extLst>
              </p:cNvPr>
              <p:cNvCxnSpPr>
                <a:cxnSpLocks/>
              </p:cNvCxnSpPr>
              <p:nvPr/>
            </p:nvCxnSpPr>
            <p:spPr>
              <a:xfrm>
                <a:off x="3355804" y="3713459"/>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9" name="直线连接符 388">
                <a:extLst>
                  <a:ext uri="{FF2B5EF4-FFF2-40B4-BE49-F238E27FC236}">
                    <a16:creationId xmlns:a16="http://schemas.microsoft.com/office/drawing/2014/main" id="{33B43B6F-14B2-5A4D-80FF-CB25ABEF5F8B}"/>
                  </a:ext>
                </a:extLst>
              </p:cNvPr>
              <p:cNvCxnSpPr>
                <a:cxnSpLocks/>
              </p:cNvCxnSpPr>
              <p:nvPr/>
            </p:nvCxnSpPr>
            <p:spPr>
              <a:xfrm>
                <a:off x="3355804" y="374862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sp>
        <p:nvSpPr>
          <p:cNvPr id="421" name="矩形 420">
            <a:extLst>
              <a:ext uri="{FF2B5EF4-FFF2-40B4-BE49-F238E27FC236}">
                <a16:creationId xmlns:a16="http://schemas.microsoft.com/office/drawing/2014/main" id="{C6E69E26-7454-CB4B-B593-C6C1477FA07D}"/>
              </a:ext>
            </a:extLst>
          </p:cNvPr>
          <p:cNvSpPr/>
          <p:nvPr/>
        </p:nvSpPr>
        <p:spPr>
          <a:xfrm>
            <a:off x="4138568" y="4170191"/>
            <a:ext cx="5188560" cy="220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24" name="矩形 423">
            <a:extLst>
              <a:ext uri="{FF2B5EF4-FFF2-40B4-BE49-F238E27FC236}">
                <a16:creationId xmlns:a16="http://schemas.microsoft.com/office/drawing/2014/main" id="{E1ACFF59-E586-0F48-86D3-073D05348311}"/>
              </a:ext>
            </a:extLst>
          </p:cNvPr>
          <p:cNvSpPr/>
          <p:nvPr/>
        </p:nvSpPr>
        <p:spPr>
          <a:xfrm>
            <a:off x="4145298" y="3904126"/>
            <a:ext cx="5186018" cy="220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25" name="矩形 424">
            <a:extLst>
              <a:ext uri="{FF2B5EF4-FFF2-40B4-BE49-F238E27FC236}">
                <a16:creationId xmlns:a16="http://schemas.microsoft.com/office/drawing/2014/main" id="{53D00A36-6D1B-FC47-97CC-6D459966ABA5}"/>
              </a:ext>
            </a:extLst>
          </p:cNvPr>
          <p:cNvSpPr/>
          <p:nvPr/>
        </p:nvSpPr>
        <p:spPr>
          <a:xfrm>
            <a:off x="4142435" y="3391275"/>
            <a:ext cx="5186018" cy="220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26" name="矩形 425">
            <a:extLst>
              <a:ext uri="{FF2B5EF4-FFF2-40B4-BE49-F238E27FC236}">
                <a16:creationId xmlns:a16="http://schemas.microsoft.com/office/drawing/2014/main" id="{9DD13745-4822-734D-AC42-E4C2E774B467}"/>
              </a:ext>
            </a:extLst>
          </p:cNvPr>
          <p:cNvSpPr/>
          <p:nvPr/>
        </p:nvSpPr>
        <p:spPr>
          <a:xfrm>
            <a:off x="4137462" y="2865497"/>
            <a:ext cx="5191981" cy="220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27" name="矩形 426">
            <a:extLst>
              <a:ext uri="{FF2B5EF4-FFF2-40B4-BE49-F238E27FC236}">
                <a16:creationId xmlns:a16="http://schemas.microsoft.com/office/drawing/2014/main" id="{EAF14C82-0959-B848-8E45-C4D223D90791}"/>
              </a:ext>
            </a:extLst>
          </p:cNvPr>
          <p:cNvSpPr/>
          <p:nvPr/>
        </p:nvSpPr>
        <p:spPr>
          <a:xfrm>
            <a:off x="4145771" y="2352369"/>
            <a:ext cx="5191981" cy="220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28" name="矩形 427">
            <a:extLst>
              <a:ext uri="{FF2B5EF4-FFF2-40B4-BE49-F238E27FC236}">
                <a16:creationId xmlns:a16="http://schemas.microsoft.com/office/drawing/2014/main" id="{CA4E6136-1769-2A4E-A8CB-81FC76610858}"/>
              </a:ext>
            </a:extLst>
          </p:cNvPr>
          <p:cNvSpPr/>
          <p:nvPr/>
        </p:nvSpPr>
        <p:spPr>
          <a:xfrm>
            <a:off x="4145298" y="4674599"/>
            <a:ext cx="5186018" cy="220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90" name="矩形 389">
            <a:extLst>
              <a:ext uri="{FF2B5EF4-FFF2-40B4-BE49-F238E27FC236}">
                <a16:creationId xmlns:a16="http://schemas.microsoft.com/office/drawing/2014/main" id="{760DC879-301D-1A4E-9113-A07C92B3F3A5}"/>
              </a:ext>
            </a:extLst>
          </p:cNvPr>
          <p:cNvSpPr/>
          <p:nvPr/>
        </p:nvSpPr>
        <p:spPr>
          <a:xfrm>
            <a:off x="4186113" y="1721254"/>
            <a:ext cx="3597849" cy="4526175"/>
          </a:xfrm>
          <a:prstGeom prst="rect">
            <a:avLst/>
          </a:prstGeom>
        </p:spPr>
        <p:txBody>
          <a:bodyPr wrap="square">
            <a:spAutoFit/>
          </a:bodyPr>
          <a:lstStyle/>
          <a:p>
            <a:pPr>
              <a:lnSpc>
                <a:spcPct val="200000"/>
              </a:lnSpc>
            </a:pPr>
            <a:r>
              <a:rPr lang="zh-CN" altLang="en-US" sz="855" u="sng" spc="95" dirty="0">
                <a:latin typeface="Microsoft YaHei" panose="020B0503020204020204" pitchFamily="34" charset="-122"/>
                <a:ea typeface="Microsoft YaHei" panose="020B0503020204020204" pitchFamily="34" charset="-122"/>
              </a:rPr>
              <a:t>概述总览</a:t>
            </a:r>
            <a:endParaRPr lang="en-US" altLang="zh-CN" sz="665" b="1" spc="95" dirty="0">
              <a:solidFill>
                <a:schemeClr val="accent1">
                  <a:lumMod val="75000"/>
                </a:schemeClr>
              </a:solidFill>
              <a:latin typeface="Microsoft YaHei" panose="020B0503020204020204" pitchFamily="34" charset="-122"/>
              <a:ea typeface="Microsoft YaHei" panose="020B0503020204020204" pitchFamily="34" charset="-122"/>
            </a:endParaRPr>
          </a:p>
          <a:p>
            <a:pPr marL="162895" indent="-162895">
              <a:lnSpc>
                <a:spcPct val="200000"/>
              </a:lnSpc>
              <a:buFont typeface="Wingdings" pitchFamily="2" charset="2"/>
              <a:buChar char="Ø"/>
            </a:pPr>
            <a:r>
              <a:rPr kumimoji="1" lang="zh-CN" altLang="en-US" sz="855" b="1" spc="95" dirty="0">
                <a:ln w="0"/>
                <a:solidFill>
                  <a:schemeClr val="accent1">
                    <a:lumMod val="7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药性</a:t>
            </a:r>
            <a:endParaRPr kumimoji="1" lang="en-US" altLang="zh-CN" sz="855" b="1" spc="95" dirty="0">
              <a:ln w="0"/>
              <a:solidFill>
                <a:schemeClr val="accent1">
                  <a:lumMod val="7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a:p>
            <a:pPr>
              <a:lnSpc>
                <a:spcPct val="200000"/>
              </a:lnSpc>
            </a:pPr>
            <a:r>
              <a:rPr kumimoji="1" lang="zh-CN" altLang="en-US" sz="855" spc="95" dirty="0">
                <a:ln w="0"/>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     寒</a:t>
            </a:r>
            <a:endParaRPr kumimoji="1" lang="en-US" altLang="zh-CN" sz="855" spc="95" dirty="0">
              <a:ln w="0"/>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a:p>
            <a:pPr marL="162895" indent="-162895">
              <a:lnSpc>
                <a:spcPct val="200000"/>
              </a:lnSpc>
              <a:buFont typeface="Wingdings" pitchFamily="2" charset="2"/>
              <a:buChar char="Ø"/>
            </a:pPr>
            <a:r>
              <a:rPr kumimoji="1" lang="zh-CN" altLang="en-US" sz="855" b="1" spc="95" dirty="0">
                <a:ln w="0"/>
                <a:solidFill>
                  <a:schemeClr val="accent1">
                    <a:lumMod val="7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药味</a:t>
            </a:r>
            <a:endParaRPr kumimoji="1" lang="en-US" altLang="zh-CN" sz="855" b="1" spc="95" dirty="0">
              <a:ln w="0"/>
              <a:solidFill>
                <a:schemeClr val="accent1">
                  <a:lumMod val="7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a:p>
            <a:pPr>
              <a:lnSpc>
                <a:spcPct val="200000"/>
              </a:lnSpc>
            </a:pPr>
            <a:r>
              <a:rPr kumimoji="1" lang="zh-CN" altLang="en-US" sz="855" spc="95" dirty="0">
                <a:ln w="0"/>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     苦</a:t>
            </a:r>
            <a:endParaRPr kumimoji="1" lang="en-US" altLang="zh-CN" sz="855" spc="95" dirty="0">
              <a:ln w="0"/>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a:p>
            <a:pPr marL="162895" indent="-162895">
              <a:lnSpc>
                <a:spcPct val="200000"/>
              </a:lnSpc>
              <a:buFont typeface="Wingdings" pitchFamily="2" charset="2"/>
              <a:buChar char="Ø"/>
            </a:pPr>
            <a:r>
              <a:rPr kumimoji="1" lang="zh-CN" altLang="en-US" sz="855" b="1" spc="95" dirty="0">
                <a:ln w="0"/>
                <a:solidFill>
                  <a:schemeClr val="accent1">
                    <a:lumMod val="7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药效</a:t>
            </a:r>
            <a:endParaRPr kumimoji="1" lang="en-US" altLang="zh-CN" sz="855" b="1" spc="95" dirty="0">
              <a:ln w="0"/>
              <a:solidFill>
                <a:schemeClr val="accent1">
                  <a:lumMod val="7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抗炎、镇痛、抗菌、抗肿瘤、抗病毒</a:t>
            </a:r>
            <a:endParaRPr lang="en-US" altLang="zh-CN" sz="855" spc="95" dirty="0">
              <a:latin typeface="Microsoft YaHei" panose="020B0503020204020204" pitchFamily="34" charset="-122"/>
              <a:ea typeface="Microsoft YaHei" panose="020B0503020204020204" pitchFamily="34" charset="-122"/>
            </a:endParaRPr>
          </a:p>
          <a:p>
            <a:pPr marL="162895" indent="-162895">
              <a:lnSpc>
                <a:spcPct val="200000"/>
              </a:lnSpc>
              <a:buFont typeface="Wingdings" pitchFamily="2" charset="2"/>
              <a:buChar char="Ø"/>
            </a:pPr>
            <a:r>
              <a:rPr lang="zh-CN" altLang="en-US" sz="855" b="1" spc="95" dirty="0">
                <a:solidFill>
                  <a:schemeClr val="accent1">
                    <a:lumMod val="75000"/>
                  </a:schemeClr>
                </a:solidFill>
                <a:latin typeface="Microsoft YaHei" panose="020B0503020204020204" pitchFamily="34" charset="-122"/>
                <a:ea typeface="Microsoft YaHei" panose="020B0503020204020204" pitchFamily="34" charset="-122"/>
              </a:rPr>
              <a:t>药效成分 </a:t>
            </a:r>
            <a:endParaRPr lang="en-US" altLang="zh-CN" sz="855" b="1" spc="95"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苦参碱</a:t>
            </a:r>
            <a:endParaRPr lang="en-US" altLang="zh-CN" sz="855" spc="95" dirty="0">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氧化苦参碱</a:t>
            </a:r>
            <a:endParaRPr lang="en-US" altLang="zh-CN" sz="855" spc="95" dirty="0">
              <a:latin typeface="Microsoft YaHei" panose="020B0503020204020204" pitchFamily="34" charset="-122"/>
              <a:ea typeface="Microsoft YaHei" panose="020B0503020204020204" pitchFamily="34" charset="-122"/>
            </a:endParaRPr>
          </a:p>
          <a:p>
            <a:pPr marL="162895" indent="-162895">
              <a:lnSpc>
                <a:spcPct val="200000"/>
              </a:lnSpc>
              <a:buFont typeface="Wingdings" pitchFamily="2" charset="2"/>
              <a:buChar char="Ø"/>
            </a:pPr>
            <a:r>
              <a:rPr lang="zh-CN" altLang="en-US" sz="855" b="1" spc="95" dirty="0">
                <a:solidFill>
                  <a:schemeClr val="accent1">
                    <a:lumMod val="75000"/>
                  </a:schemeClr>
                </a:solidFill>
                <a:latin typeface="Microsoft YaHei" panose="020B0503020204020204" pitchFamily="34" charset="-122"/>
                <a:ea typeface="Microsoft YaHei" panose="020B0503020204020204" pitchFamily="34" charset="-122"/>
              </a:rPr>
              <a:t>安全剂量</a:t>
            </a:r>
            <a:endParaRPr lang="en-US" altLang="zh-CN" sz="855" b="1" spc="95"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a:t>
            </a:r>
            <a:r>
              <a:rPr lang="en-US" altLang="zh-CN" sz="855" spc="95" dirty="0">
                <a:latin typeface="Microsoft YaHei" panose="020B0503020204020204" pitchFamily="34" charset="-122"/>
                <a:ea typeface="Microsoft YaHei" panose="020B0503020204020204" pitchFamily="34" charset="-122"/>
              </a:rPr>
              <a:t>3~6g</a:t>
            </a:r>
          </a:p>
          <a:p>
            <a:pPr marL="162895" indent="-162895">
              <a:lnSpc>
                <a:spcPct val="200000"/>
              </a:lnSpc>
              <a:buFont typeface="Wingdings" pitchFamily="2" charset="2"/>
              <a:buChar char="Ø"/>
            </a:pPr>
            <a:r>
              <a:rPr lang="zh-CN" altLang="en-US" sz="855" b="1" spc="95" dirty="0">
                <a:solidFill>
                  <a:schemeClr val="accent1">
                    <a:lumMod val="75000"/>
                  </a:schemeClr>
                </a:solidFill>
                <a:latin typeface="Microsoft YaHei" panose="020B0503020204020204" pitchFamily="34" charset="-122"/>
                <a:ea typeface="Microsoft YaHei" panose="020B0503020204020204" pitchFamily="34" charset="-122"/>
              </a:rPr>
              <a:t>作用靶点</a:t>
            </a:r>
            <a:endParaRPr lang="en-US" altLang="zh-CN" sz="855" b="1" spc="95"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前列腺素内过氧化物合酶</a:t>
            </a:r>
            <a:r>
              <a:rPr lang="en-US" altLang="zh-CN" sz="855" spc="95" dirty="0">
                <a:latin typeface="Microsoft YaHei" panose="020B0503020204020204" pitchFamily="34" charset="-122"/>
                <a:ea typeface="Microsoft YaHei" panose="020B0503020204020204" pitchFamily="34" charset="-122"/>
              </a:rPr>
              <a:t>2(</a:t>
            </a:r>
            <a:r>
              <a:rPr lang="en" altLang="zh-CN" sz="855" spc="95" dirty="0">
                <a:latin typeface="Microsoft YaHei" panose="020B0503020204020204" pitchFamily="34" charset="-122"/>
                <a:ea typeface="Microsoft YaHei" panose="020B0503020204020204" pitchFamily="34" charset="-122"/>
              </a:rPr>
              <a:t>PTGS2</a:t>
            </a:r>
            <a:r>
              <a:rPr lang="zh-CN" altLang="en" sz="855" spc="95" dirty="0">
                <a:latin typeface="Microsoft YaHei" panose="020B0503020204020204" pitchFamily="34" charset="-122"/>
                <a:ea typeface="Microsoft YaHei" panose="020B0503020204020204" pitchFamily="34" charset="-122"/>
              </a:rPr>
              <a:t>）</a:t>
            </a:r>
            <a:endParaRPr lang="en-US" altLang="zh-CN" sz="855" spc="95" dirty="0">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蛋白质丝氨酸蛋白酶</a:t>
            </a:r>
            <a:r>
              <a:rPr lang="en-US" altLang="zh-CN" sz="855" spc="95" dirty="0">
                <a:latin typeface="Microsoft YaHei" panose="020B0503020204020204" pitchFamily="34" charset="-122"/>
                <a:ea typeface="Microsoft YaHei" panose="020B0503020204020204" pitchFamily="34" charset="-122"/>
              </a:rPr>
              <a:t>1(</a:t>
            </a:r>
            <a:r>
              <a:rPr lang="en" altLang="zh-CN" sz="855" spc="95" dirty="0">
                <a:latin typeface="Microsoft YaHei" panose="020B0503020204020204" pitchFamily="34" charset="-122"/>
                <a:ea typeface="Microsoft YaHei" panose="020B0503020204020204" pitchFamily="34" charset="-122"/>
              </a:rPr>
              <a:t>PRSS1</a:t>
            </a:r>
            <a:r>
              <a:rPr lang="zh-CN" altLang="en" sz="855" spc="95" dirty="0">
                <a:latin typeface="Microsoft YaHei" panose="020B0503020204020204" pitchFamily="34" charset="-122"/>
                <a:ea typeface="Microsoft YaHei" panose="020B0503020204020204" pitchFamily="34" charset="-122"/>
              </a:rPr>
              <a:t>）</a:t>
            </a:r>
            <a:endParaRPr lang="en-US" altLang="zh-CN" sz="855" spc="95" dirty="0">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钙调蛋白依赖的蛋白激酶</a:t>
            </a:r>
            <a:r>
              <a:rPr lang="en-US" altLang="zh-CN" sz="855" spc="95" dirty="0">
                <a:latin typeface="Microsoft YaHei" panose="020B0503020204020204" pitchFamily="34" charset="-122"/>
                <a:ea typeface="Microsoft YaHei" panose="020B0503020204020204" pitchFamily="34" charset="-122"/>
              </a:rPr>
              <a:t>2(</a:t>
            </a:r>
            <a:r>
              <a:rPr lang="en" altLang="zh-CN" sz="855" spc="95" dirty="0">
                <a:latin typeface="Microsoft YaHei" panose="020B0503020204020204" pitchFamily="34" charset="-122"/>
                <a:ea typeface="Microsoft YaHei" panose="020B0503020204020204" pitchFamily="34" charset="-122"/>
              </a:rPr>
              <a:t>CAMKK2</a:t>
            </a:r>
            <a:r>
              <a:rPr lang="zh-CN" altLang="en" sz="855" spc="95" dirty="0">
                <a:latin typeface="Microsoft YaHei" panose="020B0503020204020204" pitchFamily="34" charset="-122"/>
                <a:ea typeface="Microsoft YaHei" panose="020B0503020204020204" pitchFamily="34" charset="-122"/>
              </a:rPr>
              <a:t>）</a:t>
            </a:r>
            <a:endParaRPr lang="en-US" altLang="zh-CN" sz="855" spc="95" dirty="0">
              <a:latin typeface="Microsoft YaHei" panose="020B0503020204020204" pitchFamily="34" charset="-122"/>
              <a:ea typeface="Microsoft YaHei" panose="020B0503020204020204" pitchFamily="34" charset="-122"/>
            </a:endParaRPr>
          </a:p>
          <a:p>
            <a:pPr>
              <a:lnSpc>
                <a:spcPct val="200000"/>
              </a:lnSpc>
            </a:pPr>
            <a:r>
              <a:rPr lang="zh-CN" altLang="en-US" sz="855" spc="95" dirty="0">
                <a:latin typeface="Microsoft YaHei" panose="020B0503020204020204" pitchFamily="34" charset="-122"/>
                <a:ea typeface="Microsoft YaHei" panose="020B0503020204020204" pitchFamily="34" charset="-122"/>
              </a:rPr>
              <a:t>     热休克蛋白</a:t>
            </a:r>
            <a:r>
              <a:rPr lang="en-US" altLang="zh-CN" sz="855" spc="95" dirty="0">
                <a:latin typeface="Microsoft YaHei" panose="020B0503020204020204" pitchFamily="34" charset="-122"/>
                <a:ea typeface="Microsoft YaHei" panose="020B0503020204020204" pitchFamily="34" charset="-122"/>
              </a:rPr>
              <a:t>90</a:t>
            </a:r>
            <a:r>
              <a:rPr lang="el-GR" altLang="zh-CN" sz="855" spc="95" dirty="0">
                <a:latin typeface="Microsoft YaHei" panose="020B0503020204020204" pitchFamily="34" charset="-122"/>
                <a:ea typeface="Microsoft YaHei" panose="020B0503020204020204" pitchFamily="34" charset="-122"/>
              </a:rPr>
              <a:t>α</a:t>
            </a:r>
            <a:r>
              <a:rPr lang="zh-CN" altLang="en-US" sz="855" spc="95" dirty="0">
                <a:latin typeface="Microsoft YaHei" panose="020B0503020204020204" pitchFamily="34" charset="-122"/>
                <a:ea typeface="Microsoft YaHei" panose="020B0503020204020204" pitchFamily="34" charset="-122"/>
              </a:rPr>
              <a:t>家族</a:t>
            </a:r>
            <a:r>
              <a:rPr lang="en" altLang="zh-CN" sz="855" spc="95" dirty="0">
                <a:latin typeface="Microsoft YaHei" panose="020B0503020204020204" pitchFamily="34" charset="-122"/>
                <a:ea typeface="Microsoft YaHei" panose="020B0503020204020204" pitchFamily="34" charset="-122"/>
              </a:rPr>
              <a:t>B</a:t>
            </a:r>
            <a:r>
              <a:rPr lang="zh-CN" altLang="en-US" sz="855" spc="95" dirty="0">
                <a:latin typeface="Microsoft YaHei" panose="020B0503020204020204" pitchFamily="34" charset="-122"/>
                <a:ea typeface="Microsoft YaHei" panose="020B0503020204020204" pitchFamily="34" charset="-122"/>
              </a:rPr>
              <a:t>类成员</a:t>
            </a:r>
            <a:r>
              <a:rPr lang="en-US" altLang="zh-CN" sz="855" spc="95" dirty="0">
                <a:latin typeface="Microsoft YaHei" panose="020B0503020204020204" pitchFamily="34" charset="-122"/>
                <a:ea typeface="Microsoft YaHei" panose="020B0503020204020204" pitchFamily="34" charset="-122"/>
              </a:rPr>
              <a:t>1(</a:t>
            </a:r>
            <a:r>
              <a:rPr lang="en" altLang="zh-CN" sz="855" spc="95" dirty="0">
                <a:latin typeface="Microsoft YaHei" panose="020B0503020204020204" pitchFamily="34" charset="-122"/>
                <a:ea typeface="Microsoft YaHei" panose="020B0503020204020204" pitchFamily="34" charset="-122"/>
              </a:rPr>
              <a:t>HSP90AB1</a:t>
            </a:r>
            <a:r>
              <a:rPr lang="zh-CN" altLang="en" sz="855" spc="95" dirty="0">
                <a:latin typeface="Microsoft YaHei" panose="020B0503020204020204" pitchFamily="34" charset="-122"/>
                <a:ea typeface="Microsoft YaHei" panose="020B0503020204020204" pitchFamily="34" charset="-122"/>
              </a:rPr>
              <a:t>）、</a:t>
            </a:r>
            <a:r>
              <a:rPr lang="en" altLang="zh-CN" sz="855" spc="95" dirty="0">
                <a:latin typeface="Microsoft YaHei" panose="020B0503020204020204" pitchFamily="34" charset="-122"/>
                <a:ea typeface="Microsoft YaHei" panose="020B0503020204020204" pitchFamily="34" charset="-122"/>
              </a:rPr>
              <a:t>PTGS1</a:t>
            </a:r>
            <a:r>
              <a:rPr lang="zh-CN" altLang="en-US" sz="855" spc="95" dirty="0">
                <a:latin typeface="Microsoft YaHei" panose="020B0503020204020204" pitchFamily="34" charset="-122"/>
                <a:ea typeface="Microsoft YaHei" panose="020B0503020204020204" pitchFamily="34" charset="-122"/>
              </a:rPr>
              <a:t>等</a:t>
            </a:r>
            <a:endParaRPr lang="en-US" altLang="zh-CN" sz="855" spc="95" dirty="0">
              <a:latin typeface="Microsoft YaHei" panose="020B0503020204020204" pitchFamily="34" charset="-122"/>
              <a:ea typeface="Microsoft YaHei" panose="020B0503020204020204" pitchFamily="34" charset="-122"/>
            </a:endParaRPr>
          </a:p>
        </p:txBody>
      </p:sp>
      <p:pic>
        <p:nvPicPr>
          <p:cNvPr id="801" name="图片 800">
            <a:extLst>
              <a:ext uri="{FF2B5EF4-FFF2-40B4-BE49-F238E27FC236}">
                <a16:creationId xmlns:a16="http://schemas.microsoft.com/office/drawing/2014/main" id="{9940EEEC-2776-EB44-BB88-DCEA308B00E7}"/>
              </a:ext>
            </a:extLst>
          </p:cNvPr>
          <p:cNvPicPr>
            <a:picLocks noChangeAspect="1"/>
          </p:cNvPicPr>
          <p:nvPr/>
        </p:nvPicPr>
        <p:blipFill>
          <a:blip r:embed="rId5"/>
          <a:stretch>
            <a:fillRect/>
          </a:stretch>
        </p:blipFill>
        <p:spPr>
          <a:xfrm>
            <a:off x="8422768" y="1731365"/>
            <a:ext cx="827056" cy="165428"/>
          </a:xfrm>
          <a:prstGeom prst="rect">
            <a:avLst/>
          </a:prstGeom>
        </p:spPr>
      </p:pic>
      <p:grpSp>
        <p:nvGrpSpPr>
          <p:cNvPr id="430" name="组合 429">
            <a:extLst>
              <a:ext uri="{FF2B5EF4-FFF2-40B4-BE49-F238E27FC236}">
                <a16:creationId xmlns:a16="http://schemas.microsoft.com/office/drawing/2014/main" id="{93F5BD82-CECC-2241-AC1A-0C70E216D43D}"/>
              </a:ext>
            </a:extLst>
          </p:cNvPr>
          <p:cNvGrpSpPr/>
          <p:nvPr/>
        </p:nvGrpSpPr>
        <p:grpSpPr>
          <a:xfrm>
            <a:off x="6537136" y="2595514"/>
            <a:ext cx="2601494" cy="2244801"/>
            <a:chOff x="3320585" y="1830226"/>
            <a:chExt cx="2738193" cy="2362757"/>
          </a:xfrm>
        </p:grpSpPr>
        <p:sp>
          <p:nvSpPr>
            <p:cNvPr id="431" name="矩形 430">
              <a:extLst>
                <a:ext uri="{FF2B5EF4-FFF2-40B4-BE49-F238E27FC236}">
                  <a16:creationId xmlns:a16="http://schemas.microsoft.com/office/drawing/2014/main" id="{8E677947-E3BE-D743-9110-460CE22152C7}"/>
                </a:ext>
              </a:extLst>
            </p:cNvPr>
            <p:cNvSpPr/>
            <p:nvPr/>
          </p:nvSpPr>
          <p:spPr>
            <a:xfrm>
              <a:off x="3321579" y="1830226"/>
              <a:ext cx="2737199" cy="2362757"/>
            </a:xfrm>
            <a:prstGeom prst="rect">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ln w="0"/>
                <a:solidFill>
                  <a:schemeClr val="tx1"/>
                </a:solidFill>
                <a:effectLst>
                  <a:outerShdw blurRad="38100" dist="25400" dir="5400000" algn="ctr" rotWithShape="0">
                    <a:srgbClr val="6E747A">
                      <a:alpha val="43000"/>
                    </a:srgbClr>
                  </a:outerShdw>
                </a:effectLst>
              </a:endParaRPr>
            </a:p>
          </p:txBody>
        </p:sp>
        <p:pic>
          <p:nvPicPr>
            <p:cNvPr id="432" name="图片 431">
              <a:extLst>
                <a:ext uri="{FF2B5EF4-FFF2-40B4-BE49-F238E27FC236}">
                  <a16:creationId xmlns:a16="http://schemas.microsoft.com/office/drawing/2014/main" id="{46AB5FA0-547F-2C43-85DB-C4A2EB2B9C06}"/>
                </a:ext>
              </a:extLst>
            </p:cNvPr>
            <p:cNvPicPr>
              <a:picLocks noChangeAspect="1"/>
            </p:cNvPicPr>
            <p:nvPr/>
          </p:nvPicPr>
          <p:blipFill>
            <a:blip r:embed="rId5"/>
            <a:stretch>
              <a:fillRect/>
            </a:stretch>
          </p:blipFill>
          <p:spPr>
            <a:xfrm>
              <a:off x="5097268" y="1830226"/>
              <a:ext cx="904477" cy="181048"/>
            </a:xfrm>
            <a:prstGeom prst="rect">
              <a:avLst/>
            </a:prstGeom>
          </p:spPr>
        </p:pic>
        <p:sp>
          <p:nvSpPr>
            <p:cNvPr id="433" name="矩形 432">
              <a:extLst>
                <a:ext uri="{FF2B5EF4-FFF2-40B4-BE49-F238E27FC236}">
                  <a16:creationId xmlns:a16="http://schemas.microsoft.com/office/drawing/2014/main" id="{9CACC871-C5AE-3C49-8D6C-EDD1210298A7}"/>
                </a:ext>
              </a:extLst>
            </p:cNvPr>
            <p:cNvSpPr/>
            <p:nvPr/>
          </p:nvSpPr>
          <p:spPr>
            <a:xfrm>
              <a:off x="3377618" y="2054538"/>
              <a:ext cx="2624127" cy="2054476"/>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ln w="0"/>
                <a:solidFill>
                  <a:schemeClr val="tx1"/>
                </a:solidFill>
                <a:effectLst>
                  <a:outerShdw blurRad="38100" dist="25400" dir="5400000" algn="ctr" rotWithShape="0">
                    <a:srgbClr val="6E747A">
                      <a:alpha val="43000"/>
                    </a:srgbClr>
                  </a:outerShdw>
                </a:effectLst>
              </a:endParaRPr>
            </a:p>
          </p:txBody>
        </p:sp>
        <p:grpSp>
          <p:nvGrpSpPr>
            <p:cNvPr id="434" name="组合 433">
              <a:extLst>
                <a:ext uri="{FF2B5EF4-FFF2-40B4-BE49-F238E27FC236}">
                  <a16:creationId xmlns:a16="http://schemas.microsoft.com/office/drawing/2014/main" id="{52CF23F2-7BD3-FA4F-A614-478C43B2271B}"/>
                </a:ext>
              </a:extLst>
            </p:cNvPr>
            <p:cNvGrpSpPr/>
            <p:nvPr/>
          </p:nvGrpSpPr>
          <p:grpSpPr>
            <a:xfrm>
              <a:off x="5835753" y="2054537"/>
              <a:ext cx="165992" cy="2052000"/>
              <a:chOff x="9529472" y="3358101"/>
              <a:chExt cx="159759" cy="2256437"/>
            </a:xfrm>
          </p:grpSpPr>
          <p:sp>
            <p:nvSpPr>
              <p:cNvPr id="438" name="矩形 437">
                <a:extLst>
                  <a:ext uri="{FF2B5EF4-FFF2-40B4-BE49-F238E27FC236}">
                    <a16:creationId xmlns:a16="http://schemas.microsoft.com/office/drawing/2014/main" id="{DBF50427-3D28-3245-B44E-9B2F1380A6CD}"/>
                  </a:ext>
                </a:extLst>
              </p:cNvPr>
              <p:cNvSpPr/>
              <p:nvPr/>
            </p:nvSpPr>
            <p:spPr>
              <a:xfrm>
                <a:off x="9529472" y="3358101"/>
                <a:ext cx="159759" cy="2256437"/>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439" name="三角形 438">
                <a:extLst>
                  <a:ext uri="{FF2B5EF4-FFF2-40B4-BE49-F238E27FC236}">
                    <a16:creationId xmlns:a16="http://schemas.microsoft.com/office/drawing/2014/main" id="{409B3755-FCB4-BC4E-A27F-D161D446B278}"/>
                  </a:ext>
                </a:extLst>
              </p:cNvPr>
              <p:cNvSpPr/>
              <p:nvPr/>
            </p:nvSpPr>
            <p:spPr>
              <a:xfrm flipV="1">
                <a:off x="9561624" y="5449251"/>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40" name="三角形 439">
                <a:extLst>
                  <a:ext uri="{FF2B5EF4-FFF2-40B4-BE49-F238E27FC236}">
                    <a16:creationId xmlns:a16="http://schemas.microsoft.com/office/drawing/2014/main" id="{D3E6C1B8-543B-EE4B-9146-BD60540B1594}"/>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41" name="组合 440">
                <a:extLst>
                  <a:ext uri="{FF2B5EF4-FFF2-40B4-BE49-F238E27FC236}">
                    <a16:creationId xmlns:a16="http://schemas.microsoft.com/office/drawing/2014/main" id="{255A4080-51B6-5E4B-9B81-EF8CB65210A9}"/>
                  </a:ext>
                </a:extLst>
              </p:cNvPr>
              <p:cNvGrpSpPr/>
              <p:nvPr/>
            </p:nvGrpSpPr>
            <p:grpSpPr>
              <a:xfrm>
                <a:off x="9541882" y="3981382"/>
                <a:ext cx="120416" cy="973325"/>
                <a:chOff x="3310988" y="2606973"/>
                <a:chExt cx="218204" cy="1199212"/>
              </a:xfrm>
            </p:grpSpPr>
            <p:sp>
              <p:nvSpPr>
                <p:cNvPr id="442" name="圆角矩形 441">
                  <a:extLst>
                    <a:ext uri="{FF2B5EF4-FFF2-40B4-BE49-F238E27FC236}">
                      <a16:creationId xmlns:a16="http://schemas.microsoft.com/office/drawing/2014/main" id="{BBA098F6-36EB-584D-97A2-264A2833A305}"/>
                    </a:ext>
                  </a:extLst>
                </p:cNvPr>
                <p:cNvSpPr/>
                <p:nvPr/>
              </p:nvSpPr>
              <p:spPr>
                <a:xfrm>
                  <a:off x="3310988" y="2606973"/>
                  <a:ext cx="218204" cy="1199212"/>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443" name="直线连接符 442">
                  <a:extLst>
                    <a:ext uri="{FF2B5EF4-FFF2-40B4-BE49-F238E27FC236}">
                      <a16:creationId xmlns:a16="http://schemas.microsoft.com/office/drawing/2014/main" id="{9CDC4B0E-2349-5A44-826B-FBC5D5B019C7}"/>
                    </a:ext>
                  </a:extLst>
                </p:cNvPr>
                <p:cNvCxnSpPr>
                  <a:cxnSpLocks/>
                </p:cNvCxnSpPr>
                <p:nvPr/>
              </p:nvCxnSpPr>
              <p:spPr>
                <a:xfrm>
                  <a:off x="3355805"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4" name="直线连接符 443">
                  <a:extLst>
                    <a:ext uri="{FF2B5EF4-FFF2-40B4-BE49-F238E27FC236}">
                      <a16:creationId xmlns:a16="http://schemas.microsoft.com/office/drawing/2014/main" id="{07E31D73-6712-3344-8D51-83AD8DF2B3C4}"/>
                    </a:ext>
                  </a:extLst>
                </p:cNvPr>
                <p:cNvCxnSpPr>
                  <a:cxnSpLocks/>
                </p:cNvCxnSpPr>
                <p:nvPr/>
              </p:nvCxnSpPr>
              <p:spPr>
                <a:xfrm>
                  <a:off x="3355805" y="3191776"/>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5" name="直线连接符 444">
                  <a:extLst>
                    <a:ext uri="{FF2B5EF4-FFF2-40B4-BE49-F238E27FC236}">
                      <a16:creationId xmlns:a16="http://schemas.microsoft.com/office/drawing/2014/main" id="{D5A3A8ED-0D09-154F-81CA-05C46414B9D9}"/>
                    </a:ext>
                  </a:extLst>
                </p:cNvPr>
                <p:cNvCxnSpPr>
                  <a:cxnSpLocks/>
                </p:cNvCxnSpPr>
                <p:nvPr/>
              </p:nvCxnSpPr>
              <p:spPr>
                <a:xfrm>
                  <a:off x="3355805"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pic>
          <p:nvPicPr>
            <p:cNvPr id="435" name="图片 434">
              <a:extLst>
                <a:ext uri="{FF2B5EF4-FFF2-40B4-BE49-F238E27FC236}">
                  <a16:creationId xmlns:a16="http://schemas.microsoft.com/office/drawing/2014/main" id="{65D3E232-D4BD-B841-837C-EF4D10A5C62D}"/>
                </a:ext>
              </a:extLst>
            </p:cNvPr>
            <p:cNvPicPr>
              <a:picLocks noChangeAspect="1"/>
            </p:cNvPicPr>
            <p:nvPr/>
          </p:nvPicPr>
          <p:blipFill>
            <a:blip r:embed="rId37"/>
            <a:stretch>
              <a:fillRect/>
            </a:stretch>
          </p:blipFill>
          <p:spPr>
            <a:xfrm>
              <a:off x="3392770" y="2077162"/>
              <a:ext cx="2467220" cy="1981547"/>
            </a:xfrm>
            <a:prstGeom prst="rect">
              <a:avLst/>
            </a:prstGeom>
          </p:spPr>
        </p:pic>
        <p:sp>
          <p:nvSpPr>
            <p:cNvPr id="436" name="矩形 435">
              <a:extLst>
                <a:ext uri="{FF2B5EF4-FFF2-40B4-BE49-F238E27FC236}">
                  <a16:creationId xmlns:a16="http://schemas.microsoft.com/office/drawing/2014/main" id="{D4A62DC1-6229-9A4A-B62F-62E2366B67B9}"/>
                </a:ext>
              </a:extLst>
            </p:cNvPr>
            <p:cNvSpPr/>
            <p:nvPr/>
          </p:nvSpPr>
          <p:spPr>
            <a:xfrm>
              <a:off x="3320585" y="1830226"/>
              <a:ext cx="1073082" cy="220285"/>
            </a:xfrm>
            <a:prstGeom prst="rect">
              <a:avLst/>
            </a:prstGeom>
          </p:spPr>
          <p:txBody>
            <a:bodyPr wrap="none">
              <a:spAutoFit/>
            </a:bodyPr>
            <a:lstStyle/>
            <a:p>
              <a:r>
                <a:rPr lang="zh-CN" altLang="en-US" sz="760" spc="95" dirty="0">
                  <a:latin typeface="Microsoft YaHei" panose="020B0503020204020204" pitchFamily="34" charset="-122"/>
                  <a:ea typeface="Microsoft YaHei" panose="020B0503020204020204" pitchFamily="34" charset="-122"/>
                </a:rPr>
                <a:t>*注释</a:t>
              </a:r>
              <a:r>
                <a:rPr lang="en-US" altLang="zh-CN" sz="760" spc="95" dirty="0">
                  <a:latin typeface="Microsoft YaHei" panose="020B0503020204020204" pitchFamily="34" charset="-122"/>
                  <a:ea typeface="Microsoft YaHei" panose="020B0503020204020204" pitchFamily="34" charset="-122"/>
                </a:rPr>
                <a:t>—</a:t>
              </a:r>
              <a:r>
                <a:rPr lang="zh-CN" altLang="en-US" sz="760" spc="95" dirty="0">
                  <a:latin typeface="Microsoft YaHei" panose="020B0503020204020204" pitchFamily="34" charset="-122"/>
                  <a:ea typeface="Microsoft YaHei" panose="020B0503020204020204" pitchFamily="34" charset="-122"/>
                </a:rPr>
                <a:t>代谢通路</a:t>
              </a:r>
            </a:p>
          </p:txBody>
        </p:sp>
        <p:pic>
          <p:nvPicPr>
            <p:cNvPr id="437" name="图片 436">
              <a:extLst>
                <a:ext uri="{FF2B5EF4-FFF2-40B4-BE49-F238E27FC236}">
                  <a16:creationId xmlns:a16="http://schemas.microsoft.com/office/drawing/2014/main" id="{920275D6-0514-EA48-92A2-01DC73780B2D}"/>
                </a:ext>
              </a:extLst>
            </p:cNvPr>
            <p:cNvPicPr>
              <a:picLocks noChangeAspect="1"/>
            </p:cNvPicPr>
            <p:nvPr/>
          </p:nvPicPr>
          <p:blipFill>
            <a:blip r:embed="rId32">
              <a:clrChange>
                <a:clrFrom>
                  <a:srgbClr val="FEFEFE"/>
                </a:clrFrom>
                <a:clrTo>
                  <a:srgbClr val="FEFEFE">
                    <a:alpha val="0"/>
                  </a:srgbClr>
                </a:clrTo>
              </a:clrChange>
            </a:blip>
            <a:stretch>
              <a:fillRect/>
            </a:stretch>
          </p:blipFill>
          <p:spPr>
            <a:xfrm>
              <a:off x="4253917" y="1843853"/>
              <a:ext cx="191559" cy="191559"/>
            </a:xfrm>
            <a:prstGeom prst="rect">
              <a:avLst/>
            </a:prstGeom>
          </p:spPr>
        </p:pic>
      </p:grpSp>
    </p:spTree>
    <p:extLst>
      <p:ext uri="{BB962C8B-B14F-4D97-AF65-F5344CB8AC3E}">
        <p14:creationId xmlns:p14="http://schemas.microsoft.com/office/powerpoint/2010/main" val="2597440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a:extLst>
              <a:ext uri="{FF2B5EF4-FFF2-40B4-BE49-F238E27FC236}">
                <a16:creationId xmlns:a16="http://schemas.microsoft.com/office/drawing/2014/main" id="{B06DD307-C58D-AB44-A8E0-E49DCDD083F7}"/>
              </a:ext>
            </a:extLst>
          </p:cNvPr>
          <p:cNvGrpSpPr/>
          <p:nvPr/>
        </p:nvGrpSpPr>
        <p:grpSpPr>
          <a:xfrm>
            <a:off x="812584" y="112292"/>
            <a:ext cx="11083547" cy="6566391"/>
            <a:chOff x="491545" y="225077"/>
            <a:chExt cx="11665947" cy="6911431"/>
          </a:xfrm>
        </p:grpSpPr>
        <p:grpSp>
          <p:nvGrpSpPr>
            <p:cNvPr id="4" name="组合 3">
              <a:extLst>
                <a:ext uri="{FF2B5EF4-FFF2-40B4-BE49-F238E27FC236}">
                  <a16:creationId xmlns:a16="http://schemas.microsoft.com/office/drawing/2014/main" id="{6D3ACE9A-3DEE-5149-B48C-9F7C7DF0B1DC}"/>
                </a:ext>
              </a:extLst>
            </p:cNvPr>
            <p:cNvGrpSpPr/>
            <p:nvPr/>
          </p:nvGrpSpPr>
          <p:grpSpPr>
            <a:xfrm>
              <a:off x="541921" y="228015"/>
              <a:ext cx="11072231" cy="6908493"/>
              <a:chOff x="546850" y="-135681"/>
              <a:chExt cx="5044960" cy="3691780"/>
            </a:xfrm>
          </p:grpSpPr>
          <p:sp>
            <p:nvSpPr>
              <p:cNvPr id="5" name="圆角矩形 4">
                <a:extLst>
                  <a:ext uri="{FF2B5EF4-FFF2-40B4-BE49-F238E27FC236}">
                    <a16:creationId xmlns:a16="http://schemas.microsoft.com/office/drawing/2014/main" id="{A1A9BEEC-9627-8C48-8C99-CD5C4D044202}"/>
                  </a:ext>
                </a:extLst>
              </p:cNvPr>
              <p:cNvSpPr/>
              <p:nvPr/>
            </p:nvSpPr>
            <p:spPr>
              <a:xfrm>
                <a:off x="546850" y="-135681"/>
                <a:ext cx="5044960" cy="3691780"/>
              </a:xfrm>
              <a:prstGeom prst="roundRect">
                <a:avLst>
                  <a:gd name="adj" fmla="val 1994"/>
                </a:avLst>
              </a:prstGeom>
              <a:gradFill flip="none" rotWithShape="1">
                <a:gsLst>
                  <a:gs pos="49000">
                    <a:schemeClr val="accent1">
                      <a:lumMod val="5000"/>
                      <a:lumOff val="95000"/>
                    </a:schemeClr>
                  </a:gs>
                  <a:gs pos="0">
                    <a:schemeClr val="accent1">
                      <a:lumMod val="45000"/>
                      <a:lumOff val="55000"/>
                    </a:schemeClr>
                  </a:gs>
                  <a:gs pos="100000">
                    <a:schemeClr val="accent1">
                      <a:lumMod val="30000"/>
                      <a:lumOff val="70000"/>
                    </a:schemeClr>
                  </a:gs>
                </a:gsLst>
                <a:lin ang="2400000" scaled="0"/>
                <a:tileRect/>
              </a:gra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effectLst>
                    <a:outerShdw blurRad="50800" dist="38100" dir="18900000" algn="bl" rotWithShape="0">
                      <a:prstClr val="black">
                        <a:alpha val="40000"/>
                      </a:prstClr>
                    </a:outerShdw>
                  </a:effectLst>
                </a:endParaRPr>
              </a:p>
            </p:txBody>
          </p:sp>
          <p:sp>
            <p:nvSpPr>
              <p:cNvPr id="6" name="矩形 5">
                <a:extLst>
                  <a:ext uri="{FF2B5EF4-FFF2-40B4-BE49-F238E27FC236}">
                    <a16:creationId xmlns:a16="http://schemas.microsoft.com/office/drawing/2014/main" id="{54A04688-61E3-854C-8A98-5112F2D2F730}"/>
                  </a:ext>
                </a:extLst>
              </p:cNvPr>
              <p:cNvSpPr/>
              <p:nvPr/>
            </p:nvSpPr>
            <p:spPr>
              <a:xfrm>
                <a:off x="591700" y="336542"/>
                <a:ext cx="4938182" cy="3075715"/>
              </a:xfrm>
              <a:prstGeom prst="rect">
                <a:avLst/>
              </a:prstGeom>
              <a:solidFill>
                <a:schemeClr val="bg1">
                  <a:lumMod val="95000"/>
                </a:schemeClr>
              </a:solidFill>
              <a:ln>
                <a:solidFill>
                  <a:schemeClr val="tx1">
                    <a:lumMod val="50000"/>
                    <a:lumOff val="50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0" dirty="0">
                  <a:solidFill>
                    <a:schemeClr val="tx1">
                      <a:lumMod val="65000"/>
                      <a:lumOff val="35000"/>
                    </a:schemeClr>
                  </a:solidFill>
                  <a:effectLst>
                    <a:outerShdw blurRad="50800" dist="38100" dir="18900000" algn="bl" rotWithShape="0">
                      <a:prstClr val="black">
                        <a:alpha val="40000"/>
                      </a:prstClr>
                    </a:outerShdw>
                  </a:effectLst>
                  <a:latin typeface="Heiti SC Medium" pitchFamily="2" charset="-128"/>
                  <a:ea typeface="Heiti SC Medium" pitchFamily="2" charset="-128"/>
                </a:endParaRPr>
              </a:p>
            </p:txBody>
          </p:sp>
        </p:grpSp>
        <p:pic>
          <p:nvPicPr>
            <p:cNvPr id="16" name="图片 15">
              <a:extLst>
                <a:ext uri="{FF2B5EF4-FFF2-40B4-BE49-F238E27FC236}">
                  <a16:creationId xmlns:a16="http://schemas.microsoft.com/office/drawing/2014/main" id="{59FB7A28-94F1-7643-9B93-B8670E4D14BD}"/>
                </a:ext>
              </a:extLst>
            </p:cNvPr>
            <p:cNvPicPr>
              <a:picLocks noChangeAspect="1"/>
            </p:cNvPicPr>
            <p:nvPr/>
          </p:nvPicPr>
          <p:blipFill>
            <a:blip r:embed="rId3">
              <a:clrChange>
                <a:clrFrom>
                  <a:srgbClr val="4F4541"/>
                </a:clrFrom>
                <a:clrTo>
                  <a:srgbClr val="4F4541">
                    <a:alpha val="0"/>
                  </a:srgbClr>
                </a:clrTo>
              </a:clrChange>
              <a:extLst>
                <a:ext uri="{BEBA8EAE-BF5A-486C-A8C5-ECC9F3942E4B}">
                  <a14:imgProps xmlns:a14="http://schemas.microsoft.com/office/drawing/2010/main">
                    <a14:imgLayer r:embed="rId4">
                      <a14:imgEffect>
                        <a14:backgroundRemoval t="10000" b="97391" l="9924" r="89695">
                          <a14:backgroundMark x1="31679" y1="90000" x2="59924" y2="96957"/>
                          <a14:backgroundMark x1="59924" y1="96957" x2="75191" y2="88696"/>
                        </a14:backgroundRemoval>
                      </a14:imgEffect>
                    </a14:imgLayer>
                  </a14:imgProps>
                </a:ext>
              </a:extLst>
            </a:blip>
            <a:stretch>
              <a:fillRect/>
            </a:stretch>
          </p:blipFill>
          <p:spPr>
            <a:xfrm>
              <a:off x="620360" y="272267"/>
              <a:ext cx="261156" cy="229259"/>
            </a:xfrm>
            <a:prstGeom prst="rect">
              <a:avLst/>
            </a:prstGeom>
          </p:spPr>
        </p:pic>
        <p:sp>
          <p:nvSpPr>
            <p:cNvPr id="17" name="文本框 16">
              <a:extLst>
                <a:ext uri="{FF2B5EF4-FFF2-40B4-BE49-F238E27FC236}">
                  <a16:creationId xmlns:a16="http://schemas.microsoft.com/office/drawing/2014/main" id="{F5102E71-1823-6E46-83EF-CC5FB5F94033}"/>
                </a:ext>
              </a:extLst>
            </p:cNvPr>
            <p:cNvSpPr txBox="1"/>
            <p:nvPr/>
          </p:nvSpPr>
          <p:spPr>
            <a:xfrm>
              <a:off x="839727" y="261804"/>
              <a:ext cx="1014365" cy="251061"/>
            </a:xfrm>
            <a:prstGeom prst="rect">
              <a:avLst/>
            </a:prstGeom>
            <a:noFill/>
          </p:spPr>
          <p:txBody>
            <a:bodyPr wrap="none" rtlCol="0">
              <a:spAutoFit/>
            </a:bodyPr>
            <a:lstStyle/>
            <a:p>
              <a:r>
                <a:rPr kumimoji="1" lang="en-US" altLang="zh-CN" sz="950" b="1" dirty="0">
                  <a:latin typeface="Arial" panose="020B0604020202020204" pitchFamily="34" charset="0"/>
                  <a:ea typeface="Microsoft YaHei" panose="020B0503020204020204" pitchFamily="34" charset="-122"/>
                  <a:cs typeface="Arial" panose="020B0604020202020204" pitchFamily="34" charset="0"/>
                </a:rPr>
                <a:t>IVIVE</a:t>
              </a:r>
              <a:r>
                <a:rPr kumimoji="1" lang="zh-CN" altLang="en-US" sz="950" b="1"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950" b="1" dirty="0">
                  <a:latin typeface="Arial" panose="020B0604020202020204" pitchFamily="34" charset="0"/>
                  <a:ea typeface="Microsoft YaHei" panose="020B0503020204020204" pitchFamily="34" charset="-122"/>
                  <a:cs typeface="Arial" panose="020B0604020202020204" pitchFamily="34" charset="0"/>
                </a:rPr>
                <a:t>System</a:t>
              </a:r>
              <a:endParaRPr kumimoji="1" lang="zh-CN" altLang="en-US" sz="950" b="1" dirty="0">
                <a:latin typeface="Arial" panose="020B0604020202020204" pitchFamily="34" charset="0"/>
                <a:ea typeface="Microsoft YaHei" panose="020B0503020204020204" pitchFamily="34" charset="-122"/>
                <a:cs typeface="Arial" panose="020B0604020202020204" pitchFamily="34" charset="0"/>
              </a:endParaRPr>
            </a:p>
          </p:txBody>
        </p:sp>
        <p:pic>
          <p:nvPicPr>
            <p:cNvPr id="18" name="图片 17">
              <a:extLst>
                <a:ext uri="{FF2B5EF4-FFF2-40B4-BE49-F238E27FC236}">
                  <a16:creationId xmlns:a16="http://schemas.microsoft.com/office/drawing/2014/main" id="{FB6A20BA-442E-954A-ADEB-47096314057D}"/>
                </a:ext>
              </a:extLst>
            </p:cNvPr>
            <p:cNvPicPr>
              <a:picLocks noChangeAspect="1"/>
            </p:cNvPicPr>
            <p:nvPr/>
          </p:nvPicPr>
          <p:blipFill>
            <a:blip r:embed="rId5"/>
            <a:stretch>
              <a:fillRect/>
            </a:stretch>
          </p:blipFill>
          <p:spPr>
            <a:xfrm>
              <a:off x="10006345" y="225077"/>
              <a:ext cx="1267539" cy="246221"/>
            </a:xfrm>
            <a:prstGeom prst="rect">
              <a:avLst/>
            </a:prstGeom>
          </p:spPr>
        </p:pic>
        <p:sp>
          <p:nvSpPr>
            <p:cNvPr id="19" name="矩形 18">
              <a:extLst>
                <a:ext uri="{FF2B5EF4-FFF2-40B4-BE49-F238E27FC236}">
                  <a16:creationId xmlns:a16="http://schemas.microsoft.com/office/drawing/2014/main" id="{C5D6BAC7-AC04-7F4C-831C-0DCA002274A0}"/>
                </a:ext>
              </a:extLst>
            </p:cNvPr>
            <p:cNvSpPr/>
            <p:nvPr/>
          </p:nvSpPr>
          <p:spPr>
            <a:xfrm>
              <a:off x="636541" y="541684"/>
              <a:ext cx="10843598" cy="327609"/>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grpSp>
          <p:nvGrpSpPr>
            <p:cNvPr id="24" name="组合 23">
              <a:extLst>
                <a:ext uri="{FF2B5EF4-FFF2-40B4-BE49-F238E27FC236}">
                  <a16:creationId xmlns:a16="http://schemas.microsoft.com/office/drawing/2014/main" id="{2A7C9970-67BB-4643-A7BC-7904C7A7BFC9}"/>
                </a:ext>
              </a:extLst>
            </p:cNvPr>
            <p:cNvGrpSpPr/>
            <p:nvPr/>
          </p:nvGrpSpPr>
          <p:grpSpPr>
            <a:xfrm>
              <a:off x="494201" y="449979"/>
              <a:ext cx="425783" cy="489637"/>
              <a:chOff x="1454567" y="496051"/>
              <a:chExt cx="425783" cy="489637"/>
            </a:xfrm>
          </p:grpSpPr>
          <p:sp>
            <p:nvSpPr>
              <p:cNvPr id="21" name="矩形 20">
                <a:extLst>
                  <a:ext uri="{FF2B5EF4-FFF2-40B4-BE49-F238E27FC236}">
                    <a16:creationId xmlns:a16="http://schemas.microsoft.com/office/drawing/2014/main" id="{6DF3C524-A368-614C-8379-9053CCB56C83}"/>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3" name="矩形 22">
                <a:extLst>
                  <a:ext uri="{FF2B5EF4-FFF2-40B4-BE49-F238E27FC236}">
                    <a16:creationId xmlns:a16="http://schemas.microsoft.com/office/drawing/2014/main" id="{E93B8734-8C68-5C43-8E3A-EEDEB8A6B339}"/>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grpSp>
          <p:nvGrpSpPr>
            <p:cNvPr id="34" name="组合 33">
              <a:extLst>
                <a:ext uri="{FF2B5EF4-FFF2-40B4-BE49-F238E27FC236}">
                  <a16:creationId xmlns:a16="http://schemas.microsoft.com/office/drawing/2014/main" id="{B835F39D-C042-BB47-88D7-043DDB089F4E}"/>
                </a:ext>
              </a:extLst>
            </p:cNvPr>
            <p:cNvGrpSpPr/>
            <p:nvPr/>
          </p:nvGrpSpPr>
          <p:grpSpPr>
            <a:xfrm>
              <a:off x="817166" y="590732"/>
              <a:ext cx="4596438" cy="256247"/>
              <a:chOff x="776988" y="595699"/>
              <a:chExt cx="4596438" cy="256247"/>
            </a:xfrm>
          </p:grpSpPr>
          <p:sp>
            <p:nvSpPr>
              <p:cNvPr id="22" name="矩形 21">
                <a:extLst>
                  <a:ext uri="{FF2B5EF4-FFF2-40B4-BE49-F238E27FC236}">
                    <a16:creationId xmlns:a16="http://schemas.microsoft.com/office/drawing/2014/main" id="{6BF55CBD-8ED7-564C-83C5-F5A73FD2D135}"/>
                  </a:ext>
                </a:extLst>
              </p:cNvPr>
              <p:cNvSpPr/>
              <p:nvPr/>
            </p:nvSpPr>
            <p:spPr>
              <a:xfrm>
                <a:off x="776988" y="595701"/>
                <a:ext cx="639800"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文件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(F)</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F36F9E62-BF86-D548-9FE2-3B6B760BB070}"/>
                  </a:ext>
                </a:extLst>
              </p:cNvPr>
              <p:cNvSpPr/>
              <p:nvPr/>
            </p:nvSpPr>
            <p:spPr>
              <a:xfrm>
                <a:off x="1421734" y="595701"/>
                <a:ext cx="643174"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编辑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(E)</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9E73460D-3912-A84E-982C-2EC52259C294}"/>
                  </a:ext>
                </a:extLst>
              </p:cNvPr>
              <p:cNvSpPr/>
              <p:nvPr/>
            </p:nvSpPr>
            <p:spPr>
              <a:xfrm>
                <a:off x="2068084" y="595700"/>
                <a:ext cx="65835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视图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(V)</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419C723C-837E-CE42-BBAF-81E36FD4979B}"/>
                  </a:ext>
                </a:extLst>
              </p:cNvPr>
              <p:cNvSpPr/>
              <p:nvPr/>
            </p:nvSpPr>
            <p:spPr>
              <a:xfrm>
                <a:off x="2730463" y="595699"/>
                <a:ext cx="64654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工具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(T)</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13237F35-8C26-A343-9E2C-8BCF3B4A262A}"/>
                  </a:ext>
                </a:extLst>
              </p:cNvPr>
              <p:cNvSpPr/>
              <p:nvPr/>
            </p:nvSpPr>
            <p:spPr>
              <a:xfrm>
                <a:off x="3380017" y="595699"/>
                <a:ext cx="668483"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用户 </a:t>
                </a:r>
                <a:r>
                  <a:rPr lang="en-US" altLang="zh-CN"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rPr>
                  <a:t>(U)</a:t>
                </a:r>
                <a:endParaRPr lang="zh-CN" altLang="en-US" sz="950" dirty="0">
                  <a:solidFill>
                    <a:schemeClr val="tx1">
                      <a:lumMod val="75000"/>
                      <a:lumOff val="25000"/>
                    </a:schemeClr>
                  </a:solidFill>
                  <a:effectLst>
                    <a:outerShdw blurRad="50800" dist="38100" dir="16200000"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15FE5A5D-7048-4E42-BBB7-C9E8E9D37CA4}"/>
                  </a:ext>
                </a:extLst>
              </p:cNvPr>
              <p:cNvSpPr/>
              <p:nvPr/>
            </p:nvSpPr>
            <p:spPr>
              <a:xfrm>
                <a:off x="4052015" y="595699"/>
                <a:ext cx="646549"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rPr>
                  <a:t>同步 </a:t>
                </a:r>
                <a:r>
                  <a:rPr lang="en-US" altLang="zh-CN"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rPr>
                  <a:t>(S)</a:t>
                </a:r>
                <a:endParaRPr lang="zh-CN" altLang="en-US" sz="950" dirty="0">
                  <a:solidFill>
                    <a:schemeClr val="tx1">
                      <a:lumMod val="75000"/>
                      <a:lumOff val="25000"/>
                    </a:schemeClr>
                  </a:solidFill>
                  <a:effectLst>
                    <a:outerShdw blurRad="50800" dist="38100" dir="10800000" algn="r" rotWithShape="0">
                      <a:prstClr val="black">
                        <a:alpha val="40000"/>
                      </a:prstClr>
                    </a:outerShdw>
                  </a:effectLst>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48CE3848-1EEA-CC4A-A8E6-C9F17658DF1E}"/>
                  </a:ext>
                </a:extLst>
              </p:cNvPr>
              <p:cNvSpPr/>
              <p:nvPr/>
            </p:nvSpPr>
            <p:spPr>
              <a:xfrm>
                <a:off x="4701569" y="600885"/>
                <a:ext cx="671857" cy="251061"/>
              </a:xfrm>
              <a:prstGeom prst="rect">
                <a:avLst/>
              </a:prstGeom>
            </p:spPr>
            <p:txBody>
              <a:bodyPr wrap="none">
                <a:spAutoFit/>
              </a:bodyPr>
              <a:lstStyle/>
              <a:p>
                <a:r>
                  <a:rPr lang="zh-CN" altLang="en-US" sz="950" dirty="0">
                    <a:solidFill>
                      <a:schemeClr val="tx1">
                        <a:lumMod val="75000"/>
                        <a:lumOff val="25000"/>
                      </a:schemeClr>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rPr>
                  <a:t>帮助 </a:t>
                </a:r>
                <a:r>
                  <a:rPr lang="en-US" altLang="zh-CN" sz="950" dirty="0">
                    <a:solidFill>
                      <a:schemeClr val="tx1">
                        <a:lumMod val="75000"/>
                        <a:lumOff val="25000"/>
                      </a:schemeClr>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rPr>
                  <a:t>(H</a:t>
                </a:r>
                <a:r>
                  <a:rPr lang="en-US" altLang="zh-CN" sz="95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sp>
          <p:nvSpPr>
            <p:cNvPr id="35" name="矩形 34">
              <a:extLst>
                <a:ext uri="{FF2B5EF4-FFF2-40B4-BE49-F238E27FC236}">
                  <a16:creationId xmlns:a16="http://schemas.microsoft.com/office/drawing/2014/main" id="{3DC734F7-B5D5-F64A-8EFA-D9A44B470C63}"/>
                </a:ext>
              </a:extLst>
            </p:cNvPr>
            <p:cNvSpPr/>
            <p:nvPr/>
          </p:nvSpPr>
          <p:spPr>
            <a:xfrm>
              <a:off x="8431861" y="6892902"/>
              <a:ext cx="3725631" cy="235672"/>
            </a:xfrm>
            <a:prstGeom prst="rect">
              <a:avLst/>
            </a:prstGeom>
          </p:spPr>
          <p:txBody>
            <a:bodyPr wrap="square">
              <a:spAutoFit/>
            </a:bodyPr>
            <a:lstStyle/>
            <a:p>
              <a:r>
                <a:rPr lang="zh-CN" altLang="en-US" sz="855" spc="190" dirty="0">
                  <a:solidFill>
                    <a:schemeClr val="tx1">
                      <a:lumMod val="75000"/>
                      <a:lumOff val="25000"/>
                    </a:schemeClr>
                  </a:solidFill>
                  <a:latin typeface="Microsoft YaHei" panose="020B0503020204020204" pitchFamily="34" charset="-122"/>
                  <a:ea typeface="Microsoft YaHei" panose="020B0503020204020204" pitchFamily="34" charset="-122"/>
                </a:rPr>
                <a:t>用户名</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Administrator</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D:</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IVIVE</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System</a:t>
              </a:r>
              <a:r>
                <a:rPr lang="zh-CN" altLang="en-US" sz="855"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855" dirty="0">
                  <a:solidFill>
                    <a:schemeClr val="tx1">
                      <a:lumMod val="75000"/>
                      <a:lumOff val="25000"/>
                    </a:schemeClr>
                  </a:solidFill>
                  <a:latin typeface="Microsoft YaHei" panose="020B0503020204020204" pitchFamily="34" charset="-122"/>
                  <a:ea typeface="Microsoft YaHei" panose="020B0503020204020204" pitchFamily="34" charset="-122"/>
                </a:rPr>
                <a:t>Data</a:t>
              </a:r>
            </a:p>
          </p:txBody>
        </p:sp>
        <p:sp>
          <p:nvSpPr>
            <p:cNvPr id="36" name="矩形 35">
              <a:extLst>
                <a:ext uri="{FF2B5EF4-FFF2-40B4-BE49-F238E27FC236}">
                  <a16:creationId xmlns:a16="http://schemas.microsoft.com/office/drawing/2014/main" id="{E1E9CEE3-F460-6743-8ED8-5B286A87446A}"/>
                </a:ext>
              </a:extLst>
            </p:cNvPr>
            <p:cNvSpPr/>
            <p:nvPr/>
          </p:nvSpPr>
          <p:spPr>
            <a:xfrm>
              <a:off x="636540" y="885292"/>
              <a:ext cx="10843598" cy="305914"/>
            </a:xfrm>
            <a:prstGeom prst="rect">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grpSp>
          <p:nvGrpSpPr>
            <p:cNvPr id="37" name="组合 36">
              <a:extLst>
                <a:ext uri="{FF2B5EF4-FFF2-40B4-BE49-F238E27FC236}">
                  <a16:creationId xmlns:a16="http://schemas.microsoft.com/office/drawing/2014/main" id="{9A0E6B23-D07D-A147-8891-458EA857DA1F}"/>
                </a:ext>
              </a:extLst>
            </p:cNvPr>
            <p:cNvGrpSpPr/>
            <p:nvPr/>
          </p:nvGrpSpPr>
          <p:grpSpPr>
            <a:xfrm>
              <a:off x="491545" y="794593"/>
              <a:ext cx="425783" cy="489637"/>
              <a:chOff x="1454567" y="496051"/>
              <a:chExt cx="425783" cy="489637"/>
            </a:xfrm>
          </p:grpSpPr>
          <p:sp>
            <p:nvSpPr>
              <p:cNvPr id="38" name="矩形 37">
                <a:extLst>
                  <a:ext uri="{FF2B5EF4-FFF2-40B4-BE49-F238E27FC236}">
                    <a16:creationId xmlns:a16="http://schemas.microsoft.com/office/drawing/2014/main" id="{FD532155-EB44-0841-ACA4-22ACD1820229}"/>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9" name="矩形 38">
                <a:extLst>
                  <a:ext uri="{FF2B5EF4-FFF2-40B4-BE49-F238E27FC236}">
                    <a16:creationId xmlns:a16="http://schemas.microsoft.com/office/drawing/2014/main" id="{7545518D-5AD1-124E-BAFB-891550B0D1FC}"/>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pic>
          <p:nvPicPr>
            <p:cNvPr id="41" name="图片 40">
              <a:extLst>
                <a:ext uri="{FF2B5EF4-FFF2-40B4-BE49-F238E27FC236}">
                  <a16:creationId xmlns:a16="http://schemas.microsoft.com/office/drawing/2014/main" id="{58D6047E-379C-D24A-8426-65A6B2E514E6}"/>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912517" y="961998"/>
              <a:ext cx="181476" cy="181476"/>
            </a:xfrm>
            <a:prstGeom prst="rect">
              <a:avLst/>
            </a:prstGeom>
            <a:effectLst>
              <a:outerShdw blurRad="50800" dist="38100" algn="l" rotWithShape="0">
                <a:prstClr val="black">
                  <a:alpha val="40000"/>
                </a:prstClr>
              </a:outerShdw>
            </a:effectLst>
          </p:spPr>
        </p:pic>
        <p:pic>
          <p:nvPicPr>
            <p:cNvPr id="2050" name="Picture 2">
              <a:extLst>
                <a:ext uri="{FF2B5EF4-FFF2-40B4-BE49-F238E27FC236}">
                  <a16:creationId xmlns:a16="http://schemas.microsoft.com/office/drawing/2014/main" id="{EFEBD355-0A8C-F24B-9477-6FEEEEEF20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066" y="968722"/>
              <a:ext cx="174752" cy="17475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图片 44">
              <a:extLst>
                <a:ext uri="{FF2B5EF4-FFF2-40B4-BE49-F238E27FC236}">
                  <a16:creationId xmlns:a16="http://schemas.microsoft.com/office/drawing/2014/main" id="{E61F70D5-7693-9C40-B9BB-3D74E6E54FBB}"/>
                </a:ext>
              </a:extLst>
            </p:cNvPr>
            <p:cNvPicPr>
              <a:picLocks noChangeAspect="1"/>
            </p:cNvPicPr>
            <p:nvPr/>
          </p:nvPicPr>
          <p:blipFill>
            <a:blip r:embed="rId8">
              <a:clrChange>
                <a:clrFrom>
                  <a:srgbClr val="FEFEFE"/>
                </a:clrFrom>
                <a:clrTo>
                  <a:srgbClr val="FEFEFE">
                    <a:alpha val="0"/>
                  </a:srgbClr>
                </a:clrTo>
              </a:clrChange>
              <a:duotone>
                <a:schemeClr val="accent1">
                  <a:shade val="45000"/>
                  <a:satMod val="135000"/>
                </a:schemeClr>
                <a:prstClr val="white"/>
              </a:duotone>
            </a:blip>
            <a:stretch>
              <a:fillRect/>
            </a:stretch>
          </p:blipFill>
          <p:spPr>
            <a:xfrm flipV="1">
              <a:off x="1362083" y="985968"/>
              <a:ext cx="218694" cy="140259"/>
            </a:xfrm>
            <a:prstGeom prst="rect">
              <a:avLst/>
            </a:prstGeom>
            <a:effectLst>
              <a:outerShdw blurRad="50800" dist="38100" algn="l" rotWithShape="0">
                <a:prstClr val="black">
                  <a:alpha val="40000"/>
                </a:prstClr>
              </a:outerShdw>
            </a:effectLst>
          </p:spPr>
        </p:pic>
        <p:pic>
          <p:nvPicPr>
            <p:cNvPr id="49" name="图片 48">
              <a:extLst>
                <a:ext uri="{FF2B5EF4-FFF2-40B4-BE49-F238E27FC236}">
                  <a16:creationId xmlns:a16="http://schemas.microsoft.com/office/drawing/2014/main" id="{0D335496-4999-EA44-8C0C-036D686ED6AC}"/>
                </a:ext>
              </a:extLst>
            </p:cNvPr>
            <p:cNvPicPr>
              <a:picLocks noChangeAspect="1"/>
            </p:cNvPicPr>
            <p:nvPr/>
          </p:nvPicPr>
          <p:blipFill>
            <a:blip r:embed="rId9">
              <a:duotone>
                <a:prstClr val="black"/>
                <a:schemeClr val="accent3">
                  <a:tint val="45000"/>
                  <a:satMod val="400000"/>
                </a:schemeClr>
              </a:duotone>
            </a:blip>
            <a:stretch>
              <a:fillRect/>
            </a:stretch>
          </p:blipFill>
          <p:spPr>
            <a:xfrm>
              <a:off x="1624245" y="960085"/>
              <a:ext cx="192024" cy="192024"/>
            </a:xfrm>
            <a:prstGeom prst="rect">
              <a:avLst/>
            </a:prstGeom>
            <a:effectLst>
              <a:outerShdw blurRad="50800" dist="38100" algn="l" rotWithShape="0">
                <a:prstClr val="black">
                  <a:alpha val="40000"/>
                </a:prstClr>
              </a:outerShdw>
            </a:effectLst>
          </p:spPr>
        </p:pic>
        <p:grpSp>
          <p:nvGrpSpPr>
            <p:cNvPr id="51" name="组合 50">
              <a:extLst>
                <a:ext uri="{FF2B5EF4-FFF2-40B4-BE49-F238E27FC236}">
                  <a16:creationId xmlns:a16="http://schemas.microsoft.com/office/drawing/2014/main" id="{655842C0-D62F-B041-A4F6-14FD9BAFF60F}"/>
                </a:ext>
              </a:extLst>
            </p:cNvPr>
            <p:cNvGrpSpPr/>
            <p:nvPr/>
          </p:nvGrpSpPr>
          <p:grpSpPr>
            <a:xfrm>
              <a:off x="1947041" y="793585"/>
              <a:ext cx="425783" cy="489637"/>
              <a:chOff x="1454567" y="496051"/>
              <a:chExt cx="425783" cy="489637"/>
            </a:xfrm>
          </p:grpSpPr>
          <p:sp>
            <p:nvSpPr>
              <p:cNvPr id="52" name="矩形 51">
                <a:extLst>
                  <a:ext uri="{FF2B5EF4-FFF2-40B4-BE49-F238E27FC236}">
                    <a16:creationId xmlns:a16="http://schemas.microsoft.com/office/drawing/2014/main" id="{5D50BA22-7DD2-484D-B98B-F9BCE22BB9D3}"/>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3" name="矩形 52">
                <a:extLst>
                  <a:ext uri="{FF2B5EF4-FFF2-40B4-BE49-F238E27FC236}">
                    <a16:creationId xmlns:a16="http://schemas.microsoft.com/office/drawing/2014/main" id="{608939C4-F2BD-724E-9E4E-4EC871E1F39A}"/>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pic>
          <p:nvPicPr>
            <p:cNvPr id="54" name="图片 53">
              <a:extLst>
                <a:ext uri="{FF2B5EF4-FFF2-40B4-BE49-F238E27FC236}">
                  <a16:creationId xmlns:a16="http://schemas.microsoft.com/office/drawing/2014/main" id="{92CE3A63-5F2B-E441-9B4F-E45EF0F2D280}"/>
                </a:ext>
              </a:extLst>
            </p:cNvPr>
            <p:cNvPicPr>
              <a:picLocks noChangeAspect="1"/>
            </p:cNvPicPr>
            <p:nvPr/>
          </p:nvPicPr>
          <p:blipFill>
            <a:blip r:embed="rId10">
              <a:clrChange>
                <a:clrFrom>
                  <a:srgbClr val="FDFDFD"/>
                </a:clrFrom>
                <a:clrTo>
                  <a:srgbClr val="FDFDFD">
                    <a:alpha val="0"/>
                  </a:srgbClr>
                </a:clrTo>
              </a:clrChange>
              <a:duotone>
                <a:schemeClr val="accent3">
                  <a:shade val="45000"/>
                  <a:satMod val="135000"/>
                </a:schemeClr>
                <a:prstClr val="white"/>
              </a:duotone>
            </a:blip>
            <a:stretch>
              <a:fillRect/>
            </a:stretch>
          </p:blipFill>
          <p:spPr>
            <a:xfrm>
              <a:off x="1900415" y="968722"/>
              <a:ext cx="179675" cy="179675"/>
            </a:xfrm>
            <a:prstGeom prst="rect">
              <a:avLst/>
            </a:prstGeom>
            <a:effectLst>
              <a:outerShdw blurRad="50800" dist="38100" algn="l" rotWithShape="0">
                <a:prstClr val="black">
                  <a:alpha val="40000"/>
                </a:prstClr>
              </a:outerShdw>
            </a:effectLst>
          </p:spPr>
        </p:pic>
        <p:grpSp>
          <p:nvGrpSpPr>
            <p:cNvPr id="61" name="组合 60">
              <a:extLst>
                <a:ext uri="{FF2B5EF4-FFF2-40B4-BE49-F238E27FC236}">
                  <a16:creationId xmlns:a16="http://schemas.microsoft.com/office/drawing/2014/main" id="{EF783BBB-FC85-2741-9B0B-0461FE96DD8C}"/>
                </a:ext>
              </a:extLst>
            </p:cNvPr>
            <p:cNvGrpSpPr/>
            <p:nvPr/>
          </p:nvGrpSpPr>
          <p:grpSpPr>
            <a:xfrm>
              <a:off x="2341838" y="966770"/>
              <a:ext cx="180000" cy="176704"/>
              <a:chOff x="2341838" y="966770"/>
              <a:chExt cx="180000" cy="176704"/>
            </a:xfrm>
          </p:grpSpPr>
          <p:pic>
            <p:nvPicPr>
              <p:cNvPr id="58" name="图片 57">
                <a:extLst>
                  <a:ext uri="{FF2B5EF4-FFF2-40B4-BE49-F238E27FC236}">
                    <a16:creationId xmlns:a16="http://schemas.microsoft.com/office/drawing/2014/main" id="{D0D48560-184F-B241-B6E7-C77B0D750597}"/>
                  </a:ext>
                </a:extLst>
              </p:cNvPr>
              <p:cNvPicPr>
                <a:picLocks noChangeAspect="1"/>
              </p:cNvPicPr>
              <p:nvPr/>
            </p:nvPicPr>
            <p:blipFill>
              <a:blip r:embed="rId11">
                <a:duotone>
                  <a:prstClr val="black"/>
                  <a:schemeClr val="tx1">
                    <a:lumMod val="50000"/>
                    <a:lumOff val="50000"/>
                    <a:tint val="45000"/>
                    <a:satMod val="400000"/>
                  </a:schemeClr>
                </a:duotone>
                <a:extLst>
                  <a:ext uri="{BEBA8EAE-BF5A-486C-A8C5-ECC9F3942E4B}">
                    <a14:imgProps xmlns:a14="http://schemas.microsoft.com/office/drawing/2010/main">
                      <a14:imgLayer r:embed="rId12">
                        <a14:imgEffect>
                          <a14:brightnessContrast bright="-20000" contrast="-20000"/>
                        </a14:imgEffect>
                      </a14:imgLayer>
                    </a14:imgProps>
                  </a:ext>
                </a:extLst>
              </a:blip>
              <a:stretch>
                <a:fillRect/>
              </a:stretch>
            </p:blipFill>
            <p:spPr>
              <a:xfrm>
                <a:off x="2355435" y="966770"/>
                <a:ext cx="152807" cy="152807"/>
              </a:xfrm>
              <a:prstGeom prst="rect">
                <a:avLst/>
              </a:prstGeom>
            </p:spPr>
          </p:pic>
          <p:cxnSp>
            <p:nvCxnSpPr>
              <p:cNvPr id="60" name="直线连接符 59">
                <a:extLst>
                  <a:ext uri="{FF2B5EF4-FFF2-40B4-BE49-F238E27FC236}">
                    <a16:creationId xmlns:a16="http://schemas.microsoft.com/office/drawing/2014/main" id="{A1DB2E3A-21C9-8A43-8203-7A95059359BE}"/>
                  </a:ext>
                </a:extLst>
              </p:cNvPr>
              <p:cNvCxnSpPr/>
              <p:nvPr/>
            </p:nvCxnSpPr>
            <p:spPr>
              <a:xfrm>
                <a:off x="2341838" y="1143474"/>
                <a:ext cx="180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5C39D1EE-997F-5B4F-BFDB-2C62641FC443}"/>
                </a:ext>
              </a:extLst>
            </p:cNvPr>
            <p:cNvGrpSpPr/>
            <p:nvPr/>
          </p:nvGrpSpPr>
          <p:grpSpPr>
            <a:xfrm flipH="1">
              <a:off x="2579204" y="970581"/>
              <a:ext cx="180000" cy="176704"/>
              <a:chOff x="2341838" y="966770"/>
              <a:chExt cx="180000" cy="176704"/>
            </a:xfrm>
          </p:grpSpPr>
          <p:pic>
            <p:nvPicPr>
              <p:cNvPr id="64" name="图片 63">
                <a:extLst>
                  <a:ext uri="{FF2B5EF4-FFF2-40B4-BE49-F238E27FC236}">
                    <a16:creationId xmlns:a16="http://schemas.microsoft.com/office/drawing/2014/main" id="{D7C41D46-A9CA-B548-8746-74C12A74DCCB}"/>
                  </a:ext>
                </a:extLst>
              </p:cNvPr>
              <p:cNvPicPr>
                <a:picLocks noChangeAspect="1"/>
              </p:cNvPicPr>
              <p:nvPr/>
            </p:nvPicPr>
            <p:blipFill>
              <a:blip r:embed="rId11">
                <a:duotone>
                  <a:prstClr val="black"/>
                  <a:schemeClr val="tx1">
                    <a:lumMod val="50000"/>
                    <a:lumOff val="50000"/>
                    <a:tint val="45000"/>
                    <a:satMod val="400000"/>
                  </a:schemeClr>
                </a:duotone>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2355435" y="966770"/>
                <a:ext cx="152807" cy="152807"/>
              </a:xfrm>
              <a:prstGeom prst="rect">
                <a:avLst/>
              </a:prstGeom>
            </p:spPr>
          </p:pic>
          <p:cxnSp>
            <p:nvCxnSpPr>
              <p:cNvPr id="65" name="直线连接符 64">
                <a:extLst>
                  <a:ext uri="{FF2B5EF4-FFF2-40B4-BE49-F238E27FC236}">
                    <a16:creationId xmlns:a16="http://schemas.microsoft.com/office/drawing/2014/main" id="{AD7280DE-F1DB-6E4C-8F87-6CD7F5394875}"/>
                  </a:ext>
                </a:extLst>
              </p:cNvPr>
              <p:cNvCxnSpPr/>
              <p:nvPr/>
            </p:nvCxnSpPr>
            <p:spPr>
              <a:xfrm>
                <a:off x="2341838" y="1143474"/>
                <a:ext cx="18000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15E28EB7-4444-C043-864D-C0553CD8991D}"/>
                </a:ext>
              </a:extLst>
            </p:cNvPr>
            <p:cNvPicPr>
              <a:picLocks noChangeAspect="1"/>
            </p:cNvPicPr>
            <p:nvPr/>
          </p:nvPicPr>
          <p:blipFill>
            <a:blip r:embed="rId14">
              <a:clrChange>
                <a:clrFrom>
                  <a:srgbClr val="FEFEFE"/>
                </a:clrFrom>
                <a:clrTo>
                  <a:srgbClr val="FEFEFE">
                    <a:alpha val="0"/>
                  </a:srgbClr>
                </a:clrTo>
              </a:clrChange>
              <a:duotone>
                <a:prstClr val="black"/>
                <a:schemeClr val="tx1">
                  <a:lumMod val="65000"/>
                  <a:lumOff val="35000"/>
                  <a:tint val="45000"/>
                  <a:satMod val="400000"/>
                </a:schemeClr>
              </a:duotone>
            </a:blip>
            <a:stretch>
              <a:fillRect/>
            </a:stretch>
          </p:blipFill>
          <p:spPr>
            <a:xfrm flipH="1">
              <a:off x="2816570" y="963891"/>
              <a:ext cx="184735" cy="184735"/>
            </a:xfrm>
            <a:prstGeom prst="rect">
              <a:avLst/>
            </a:prstGeom>
          </p:spPr>
        </p:pic>
        <p:pic>
          <p:nvPicPr>
            <p:cNvPr id="70" name="图片 69">
              <a:extLst>
                <a:ext uri="{FF2B5EF4-FFF2-40B4-BE49-F238E27FC236}">
                  <a16:creationId xmlns:a16="http://schemas.microsoft.com/office/drawing/2014/main" id="{E782E1DF-0008-4048-A398-ABE1B4972237}"/>
                </a:ext>
              </a:extLst>
            </p:cNvPr>
            <p:cNvPicPr>
              <a:picLocks noChangeAspect="1"/>
            </p:cNvPicPr>
            <p:nvPr/>
          </p:nvPicPr>
          <p:blipFill>
            <a:blip r:embed="rId14">
              <a:clrChange>
                <a:clrFrom>
                  <a:srgbClr val="FEFEFE"/>
                </a:clrFrom>
                <a:clrTo>
                  <a:srgbClr val="FEFEFE">
                    <a:alpha val="0"/>
                  </a:srgbClr>
                </a:clrTo>
              </a:clrChange>
              <a:duotone>
                <a:prstClr val="black"/>
                <a:schemeClr val="tx1">
                  <a:lumMod val="65000"/>
                  <a:lumOff val="35000"/>
                  <a:tint val="45000"/>
                  <a:satMod val="400000"/>
                </a:schemeClr>
              </a:duotone>
            </a:blip>
            <a:stretch>
              <a:fillRect/>
            </a:stretch>
          </p:blipFill>
          <p:spPr>
            <a:xfrm flipH="1" flipV="1">
              <a:off x="3053935" y="963891"/>
              <a:ext cx="184735" cy="184735"/>
            </a:xfrm>
            <a:prstGeom prst="rect">
              <a:avLst/>
            </a:prstGeom>
          </p:spPr>
        </p:pic>
        <p:pic>
          <p:nvPicPr>
            <p:cNvPr id="71" name="图片 70">
              <a:extLst>
                <a:ext uri="{FF2B5EF4-FFF2-40B4-BE49-F238E27FC236}">
                  <a16:creationId xmlns:a16="http://schemas.microsoft.com/office/drawing/2014/main" id="{C159B985-FCFA-EE4C-9E2D-27FBA912230B}"/>
                </a:ext>
              </a:extLst>
            </p:cNvPr>
            <p:cNvPicPr>
              <a:picLocks noChangeAspect="1"/>
            </p:cNvPicPr>
            <p:nvPr/>
          </p:nvPicPr>
          <p:blipFill>
            <a:blip r:embed="rId15"/>
            <a:stretch>
              <a:fillRect/>
            </a:stretch>
          </p:blipFill>
          <p:spPr>
            <a:xfrm>
              <a:off x="3232015" y="920988"/>
              <a:ext cx="270217" cy="270217"/>
            </a:xfrm>
            <a:prstGeom prst="rect">
              <a:avLst/>
            </a:prstGeom>
          </p:spPr>
        </p:pic>
        <p:grpSp>
          <p:nvGrpSpPr>
            <p:cNvPr id="73" name="组合 72">
              <a:extLst>
                <a:ext uri="{FF2B5EF4-FFF2-40B4-BE49-F238E27FC236}">
                  <a16:creationId xmlns:a16="http://schemas.microsoft.com/office/drawing/2014/main" id="{C4101216-88E6-2343-8AF1-86A628CA74B9}"/>
                </a:ext>
              </a:extLst>
            </p:cNvPr>
            <p:cNvGrpSpPr/>
            <p:nvPr/>
          </p:nvGrpSpPr>
          <p:grpSpPr>
            <a:xfrm>
              <a:off x="3304806" y="793584"/>
              <a:ext cx="425783" cy="489637"/>
              <a:chOff x="1454567" y="496051"/>
              <a:chExt cx="425783" cy="489637"/>
            </a:xfrm>
          </p:grpSpPr>
          <p:sp>
            <p:nvSpPr>
              <p:cNvPr id="74" name="矩形 73">
                <a:extLst>
                  <a:ext uri="{FF2B5EF4-FFF2-40B4-BE49-F238E27FC236}">
                    <a16:creationId xmlns:a16="http://schemas.microsoft.com/office/drawing/2014/main" id="{6AB48644-DA7B-BD46-BD36-FB00C7116B48}"/>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5" name="矩形 74">
                <a:extLst>
                  <a:ext uri="{FF2B5EF4-FFF2-40B4-BE49-F238E27FC236}">
                    <a16:creationId xmlns:a16="http://schemas.microsoft.com/office/drawing/2014/main" id="{9581ABA6-F021-6440-A1D0-3EABCA416627}"/>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grpSp>
          <p:nvGrpSpPr>
            <p:cNvPr id="76" name="组合 75">
              <a:extLst>
                <a:ext uri="{FF2B5EF4-FFF2-40B4-BE49-F238E27FC236}">
                  <a16:creationId xmlns:a16="http://schemas.microsoft.com/office/drawing/2014/main" id="{F0D92B21-5CCF-A145-9ED0-A17D51CA8C26}"/>
                </a:ext>
              </a:extLst>
            </p:cNvPr>
            <p:cNvGrpSpPr/>
            <p:nvPr/>
          </p:nvGrpSpPr>
          <p:grpSpPr>
            <a:xfrm>
              <a:off x="3696015" y="926069"/>
              <a:ext cx="1511201" cy="245525"/>
              <a:chOff x="1654408" y="1582509"/>
              <a:chExt cx="1511201" cy="245525"/>
            </a:xfrm>
          </p:grpSpPr>
          <p:sp>
            <p:nvSpPr>
              <p:cNvPr id="77" name="圆角矩形 76">
                <a:extLst>
                  <a:ext uri="{FF2B5EF4-FFF2-40B4-BE49-F238E27FC236}">
                    <a16:creationId xmlns:a16="http://schemas.microsoft.com/office/drawing/2014/main" id="{6F3FA69D-037A-4242-873B-9AB4E175F33C}"/>
                  </a:ext>
                </a:extLst>
              </p:cNvPr>
              <p:cNvSpPr/>
              <p:nvPr/>
            </p:nvSpPr>
            <p:spPr>
              <a:xfrm>
                <a:off x="1654408" y="1582509"/>
                <a:ext cx="1511201" cy="245525"/>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78" name="图片 77">
                <a:extLst>
                  <a:ext uri="{FF2B5EF4-FFF2-40B4-BE49-F238E27FC236}">
                    <a16:creationId xmlns:a16="http://schemas.microsoft.com/office/drawing/2014/main" id="{15813319-4960-8B41-BE12-9798CE93C390}"/>
                  </a:ext>
                </a:extLst>
              </p:cNvPr>
              <p:cNvPicPr>
                <a:picLocks noChangeAspect="1"/>
              </p:cNvPicPr>
              <p:nvPr/>
            </p:nvPicPr>
            <p:blipFill>
              <a:blip r:embed="rId16">
                <a:clrChange>
                  <a:clrFrom>
                    <a:srgbClr val="FFFFFF"/>
                  </a:clrFrom>
                  <a:clrTo>
                    <a:srgbClr val="FFFFFF">
                      <a:alpha val="0"/>
                    </a:srgbClr>
                  </a:clrTo>
                </a:clrChange>
                <a:duotone>
                  <a:prstClr val="black"/>
                  <a:srgbClr val="D9C3A5">
                    <a:tint val="50000"/>
                    <a:satMod val="180000"/>
                  </a:srgbClr>
                </a:duotone>
              </a:blip>
              <a:stretch>
                <a:fillRect/>
              </a:stretch>
            </p:blipFill>
            <p:spPr>
              <a:xfrm>
                <a:off x="1684257" y="1609867"/>
                <a:ext cx="191228" cy="191228"/>
              </a:xfrm>
              <a:prstGeom prst="rect">
                <a:avLst/>
              </a:prstGeom>
            </p:spPr>
          </p:pic>
        </p:grpSp>
        <p:sp>
          <p:nvSpPr>
            <p:cNvPr id="72" name="三角形 71">
              <a:extLst>
                <a:ext uri="{FF2B5EF4-FFF2-40B4-BE49-F238E27FC236}">
                  <a16:creationId xmlns:a16="http://schemas.microsoft.com/office/drawing/2014/main" id="{740523C0-5E11-4C48-AC18-D57256D12BE3}"/>
                </a:ext>
              </a:extLst>
            </p:cNvPr>
            <p:cNvSpPr/>
            <p:nvPr/>
          </p:nvSpPr>
          <p:spPr>
            <a:xfrm flipH="1" flipV="1">
              <a:off x="5024867" y="1008986"/>
              <a:ext cx="132950" cy="8671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81" name="组合 80">
              <a:extLst>
                <a:ext uri="{FF2B5EF4-FFF2-40B4-BE49-F238E27FC236}">
                  <a16:creationId xmlns:a16="http://schemas.microsoft.com/office/drawing/2014/main" id="{C5FC7A80-DD5C-DC44-9366-518FDFFB4C15}"/>
                </a:ext>
              </a:extLst>
            </p:cNvPr>
            <p:cNvGrpSpPr/>
            <p:nvPr/>
          </p:nvGrpSpPr>
          <p:grpSpPr>
            <a:xfrm>
              <a:off x="5049353" y="789635"/>
              <a:ext cx="425783" cy="489637"/>
              <a:chOff x="1454567" y="496051"/>
              <a:chExt cx="425783" cy="489637"/>
            </a:xfrm>
          </p:grpSpPr>
          <p:sp>
            <p:nvSpPr>
              <p:cNvPr id="82" name="矩形 81">
                <a:extLst>
                  <a:ext uri="{FF2B5EF4-FFF2-40B4-BE49-F238E27FC236}">
                    <a16:creationId xmlns:a16="http://schemas.microsoft.com/office/drawing/2014/main" id="{F5BD8753-6FEB-304A-8525-A1378B79BAAC}"/>
                  </a:ext>
                </a:extLst>
              </p:cNvPr>
              <p:cNvSpPr/>
              <p:nvPr/>
            </p:nvSpPr>
            <p:spPr>
              <a:xfrm rot="16200000">
                <a:off x="1396830" y="553789"/>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3" name="矩形 82">
                <a:extLst>
                  <a:ext uri="{FF2B5EF4-FFF2-40B4-BE49-F238E27FC236}">
                    <a16:creationId xmlns:a16="http://schemas.microsoft.com/office/drawing/2014/main" id="{84A4B4BA-BBED-B84F-A1F0-7B27DB86C1A6}"/>
                  </a:ext>
                </a:extLst>
              </p:cNvPr>
              <p:cNvSpPr/>
              <p:nvPr/>
            </p:nvSpPr>
            <p:spPr>
              <a:xfrm rot="16200000">
                <a:off x="1448452" y="553788"/>
                <a:ext cx="489636" cy="374161"/>
              </a:xfrm>
              <a:prstGeom prst="rect">
                <a:avLst/>
              </a:prstGeom>
            </p:spPr>
            <p:txBody>
              <a:bodyPr wrap="none">
                <a:spAutoFit/>
              </a:bodyPr>
              <a:lstStyle/>
              <a:p>
                <a:r>
                  <a:rPr kumimoji="1" lang="en-US" altLang="zh-CN"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rPr>
                  <a:t>.…</a:t>
                </a:r>
                <a:endParaRPr kumimoji="1" lang="zh-CN" altLang="en-US" sz="1710" dirty="0">
                  <a:solidFill>
                    <a:schemeClr val="bg1">
                      <a:lumMod val="85000"/>
                    </a:schemeClr>
                  </a:solidFill>
                  <a:effectLst>
                    <a:innerShdw blurRad="63500" dist="50800" dir="13500000">
                      <a:prstClr val="black">
                        <a:alpha val="50000"/>
                      </a:prstClr>
                    </a:innerShdw>
                  </a:effectLst>
                  <a:latin typeface="Apple Symbols" panose="02000000000000000000" pitchFamily="2" charset="-79"/>
                  <a:ea typeface="Apple Symbols" panose="02000000000000000000" pitchFamily="2" charset="-79"/>
                  <a:cs typeface="Apple Symbols" panose="02000000000000000000" pitchFamily="2" charset="-79"/>
                </a:endParaRPr>
              </a:p>
            </p:txBody>
          </p:sp>
        </p:grpSp>
        <p:sp>
          <p:nvSpPr>
            <p:cNvPr id="86" name="圆角矩形 85">
              <a:extLst>
                <a:ext uri="{FF2B5EF4-FFF2-40B4-BE49-F238E27FC236}">
                  <a16:creationId xmlns:a16="http://schemas.microsoft.com/office/drawing/2014/main" id="{4DABF18F-7EC1-444B-B0AD-B2689FAC25A8}"/>
                </a:ext>
              </a:extLst>
            </p:cNvPr>
            <p:cNvSpPr/>
            <p:nvPr/>
          </p:nvSpPr>
          <p:spPr>
            <a:xfrm>
              <a:off x="5658460" y="928717"/>
              <a:ext cx="1511201" cy="245525"/>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88" name="三角形 87">
              <a:extLst>
                <a:ext uri="{FF2B5EF4-FFF2-40B4-BE49-F238E27FC236}">
                  <a16:creationId xmlns:a16="http://schemas.microsoft.com/office/drawing/2014/main" id="{704D5D09-255B-F047-88F6-BE135AD3C942}"/>
                </a:ext>
              </a:extLst>
            </p:cNvPr>
            <p:cNvSpPr/>
            <p:nvPr/>
          </p:nvSpPr>
          <p:spPr>
            <a:xfrm flipH="1" flipV="1">
              <a:off x="7004264" y="1012265"/>
              <a:ext cx="132950" cy="8671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89" name="图片 88">
              <a:extLst>
                <a:ext uri="{FF2B5EF4-FFF2-40B4-BE49-F238E27FC236}">
                  <a16:creationId xmlns:a16="http://schemas.microsoft.com/office/drawing/2014/main" id="{00D606CC-8ABC-0447-862B-212BB4AC8E7A}"/>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5421303" y="944945"/>
              <a:ext cx="237157" cy="196455"/>
            </a:xfrm>
            <a:prstGeom prst="rect">
              <a:avLst/>
            </a:prstGeom>
          </p:spPr>
        </p:pic>
        <p:sp>
          <p:nvSpPr>
            <p:cNvPr id="80" name="矩形 79">
              <a:extLst>
                <a:ext uri="{FF2B5EF4-FFF2-40B4-BE49-F238E27FC236}">
                  <a16:creationId xmlns:a16="http://schemas.microsoft.com/office/drawing/2014/main" id="{1E3BE8B8-9394-8745-8F0D-5A586E25A49F}"/>
                </a:ext>
              </a:extLst>
            </p:cNvPr>
            <p:cNvSpPr/>
            <p:nvPr/>
          </p:nvSpPr>
          <p:spPr>
            <a:xfrm>
              <a:off x="5657892" y="950335"/>
              <a:ext cx="901322" cy="220285"/>
            </a:xfrm>
            <a:prstGeom prst="rect">
              <a:avLst/>
            </a:prstGeom>
          </p:spPr>
          <p:txBody>
            <a:bodyPr wrap="none">
              <a:spAutoFit/>
            </a:bodyPr>
            <a:lstStyle/>
            <a:p>
              <a:r>
                <a:rPr lang="en-US" altLang="zh-CN" sz="760" dirty="0">
                  <a:solidFill>
                    <a:schemeClr val="tx1">
                      <a:lumMod val="75000"/>
                      <a:lumOff val="25000"/>
                    </a:schemeClr>
                  </a:solidFill>
                  <a:latin typeface="Microsoft YaHei" panose="020B0503020204020204" pitchFamily="34" charset="-122"/>
                  <a:ea typeface="Microsoft YaHei" panose="020B0503020204020204" pitchFamily="34" charset="-122"/>
                </a:rPr>
                <a:t>Administrator</a:t>
              </a:r>
              <a:r>
                <a:rPr lang="zh-CN" altLang="en-US" sz="76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zh-CN" altLang="en-US" sz="760" dirty="0"/>
            </a:p>
          </p:txBody>
        </p:sp>
        <p:pic>
          <p:nvPicPr>
            <p:cNvPr id="92" name="图形 91">
              <a:extLst>
                <a:ext uri="{FF2B5EF4-FFF2-40B4-BE49-F238E27FC236}">
                  <a16:creationId xmlns:a16="http://schemas.microsoft.com/office/drawing/2014/main" id="{526E9534-AB6C-634B-84F7-725D14BA319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61119" y="948020"/>
              <a:ext cx="191558" cy="191558"/>
            </a:xfrm>
            <a:prstGeom prst="rect">
              <a:avLst/>
            </a:prstGeom>
          </p:spPr>
        </p:pic>
        <p:pic>
          <p:nvPicPr>
            <p:cNvPr id="94" name="图片 93">
              <a:extLst>
                <a:ext uri="{FF2B5EF4-FFF2-40B4-BE49-F238E27FC236}">
                  <a16:creationId xmlns:a16="http://schemas.microsoft.com/office/drawing/2014/main" id="{4D69D231-8CC0-2A40-B355-3EC5FBC93CEF}"/>
                </a:ext>
              </a:extLst>
            </p:cNvPr>
            <p:cNvPicPr>
              <a:picLocks noChangeAspect="1"/>
            </p:cNvPicPr>
            <p:nvPr/>
          </p:nvPicPr>
          <p:blipFill>
            <a:blip r:embed="rId20">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627350" y="902722"/>
              <a:ext cx="270867" cy="275946"/>
            </a:xfrm>
            <a:prstGeom prst="rect">
              <a:avLst/>
            </a:prstGeom>
          </p:spPr>
        </p:pic>
      </p:grpSp>
      <p:grpSp>
        <p:nvGrpSpPr>
          <p:cNvPr id="2048" name="组合 2047">
            <a:extLst>
              <a:ext uri="{FF2B5EF4-FFF2-40B4-BE49-F238E27FC236}">
                <a16:creationId xmlns:a16="http://schemas.microsoft.com/office/drawing/2014/main" id="{D3A47873-48ED-0F4A-A770-7C85400E8DC2}"/>
              </a:ext>
            </a:extLst>
          </p:cNvPr>
          <p:cNvGrpSpPr/>
          <p:nvPr/>
        </p:nvGrpSpPr>
        <p:grpSpPr>
          <a:xfrm>
            <a:off x="986727" y="1054867"/>
            <a:ext cx="2380394" cy="5345494"/>
            <a:chOff x="645167" y="1333537"/>
            <a:chExt cx="2505475" cy="5559228"/>
          </a:xfrm>
        </p:grpSpPr>
        <p:grpSp>
          <p:nvGrpSpPr>
            <p:cNvPr id="260" name="组合 259">
              <a:extLst>
                <a:ext uri="{FF2B5EF4-FFF2-40B4-BE49-F238E27FC236}">
                  <a16:creationId xmlns:a16="http://schemas.microsoft.com/office/drawing/2014/main" id="{2187797D-2F2A-344E-AF96-D890344BC8BF}"/>
                </a:ext>
              </a:extLst>
            </p:cNvPr>
            <p:cNvGrpSpPr/>
            <p:nvPr/>
          </p:nvGrpSpPr>
          <p:grpSpPr>
            <a:xfrm>
              <a:off x="645167" y="1592785"/>
              <a:ext cx="2505475" cy="5299980"/>
              <a:chOff x="1152710" y="621597"/>
              <a:chExt cx="2516627" cy="5699720"/>
            </a:xfrm>
          </p:grpSpPr>
          <p:sp>
            <p:nvSpPr>
              <p:cNvPr id="261" name="矩形 260">
                <a:extLst>
                  <a:ext uri="{FF2B5EF4-FFF2-40B4-BE49-F238E27FC236}">
                    <a16:creationId xmlns:a16="http://schemas.microsoft.com/office/drawing/2014/main" id="{ECC3511D-1700-B44A-BDC0-952460C94C9A}"/>
                  </a:ext>
                </a:extLst>
              </p:cNvPr>
              <p:cNvSpPr/>
              <p:nvPr/>
            </p:nvSpPr>
            <p:spPr>
              <a:xfrm>
                <a:off x="1152710" y="643865"/>
                <a:ext cx="2516627" cy="5673892"/>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62" name="矩形 261">
                <a:extLst>
                  <a:ext uri="{FF2B5EF4-FFF2-40B4-BE49-F238E27FC236}">
                    <a16:creationId xmlns:a16="http://schemas.microsoft.com/office/drawing/2014/main" id="{25497E5D-DE1B-4148-A4FD-C3190706CA8A}"/>
                  </a:ext>
                </a:extLst>
              </p:cNvPr>
              <p:cNvSpPr/>
              <p:nvPr/>
            </p:nvSpPr>
            <p:spPr>
              <a:xfrm>
                <a:off x="3463535" y="621597"/>
                <a:ext cx="198881" cy="5699720"/>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263" name="三角形 262">
                <a:extLst>
                  <a:ext uri="{FF2B5EF4-FFF2-40B4-BE49-F238E27FC236}">
                    <a16:creationId xmlns:a16="http://schemas.microsoft.com/office/drawing/2014/main" id="{09DB7462-B473-9F4B-89D4-9F5C7301A417}"/>
                  </a:ext>
                </a:extLst>
              </p:cNvPr>
              <p:cNvSpPr/>
              <p:nvPr/>
            </p:nvSpPr>
            <p:spPr>
              <a:xfrm>
                <a:off x="3499713" y="871976"/>
                <a:ext cx="142753" cy="53164"/>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264" name="组合 263">
                <a:extLst>
                  <a:ext uri="{FF2B5EF4-FFF2-40B4-BE49-F238E27FC236}">
                    <a16:creationId xmlns:a16="http://schemas.microsoft.com/office/drawing/2014/main" id="{46172E11-F394-AE4E-800B-7EF2CFEDDAFC}"/>
                  </a:ext>
                </a:extLst>
              </p:cNvPr>
              <p:cNvGrpSpPr/>
              <p:nvPr/>
            </p:nvGrpSpPr>
            <p:grpSpPr>
              <a:xfrm>
                <a:off x="3478463" y="2605031"/>
                <a:ext cx="187200" cy="1512000"/>
                <a:chOff x="3339287" y="2485542"/>
                <a:chExt cx="187200" cy="1512000"/>
              </a:xfrm>
            </p:grpSpPr>
            <p:sp>
              <p:nvSpPr>
                <p:cNvPr id="331" name="圆角矩形 330">
                  <a:extLst>
                    <a:ext uri="{FF2B5EF4-FFF2-40B4-BE49-F238E27FC236}">
                      <a16:creationId xmlns:a16="http://schemas.microsoft.com/office/drawing/2014/main" id="{AC3A18B9-7349-0842-90C2-514326E9551E}"/>
                    </a:ext>
                  </a:extLst>
                </p:cNvPr>
                <p:cNvSpPr/>
                <p:nvPr/>
              </p:nvSpPr>
              <p:spPr>
                <a:xfrm>
                  <a:off x="3339287" y="2485542"/>
                  <a:ext cx="187200" cy="1512000"/>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32" name="直线连接符 331">
                  <a:extLst>
                    <a:ext uri="{FF2B5EF4-FFF2-40B4-BE49-F238E27FC236}">
                      <a16:creationId xmlns:a16="http://schemas.microsoft.com/office/drawing/2014/main" id="{7CEC7789-C2D0-6D47-9547-25EB241AC627}"/>
                    </a:ext>
                  </a:extLst>
                </p:cNvPr>
                <p:cNvCxnSpPr>
                  <a:cxnSpLocks/>
                </p:cNvCxnSpPr>
                <p:nvPr/>
              </p:nvCxnSpPr>
              <p:spPr>
                <a:xfrm>
                  <a:off x="3383414"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3" name="直线连接符 332">
                  <a:extLst>
                    <a:ext uri="{FF2B5EF4-FFF2-40B4-BE49-F238E27FC236}">
                      <a16:creationId xmlns:a16="http://schemas.microsoft.com/office/drawing/2014/main" id="{BBAB2DD3-9508-C34F-B3C4-09379AF9D7ED}"/>
                    </a:ext>
                  </a:extLst>
                </p:cNvPr>
                <p:cNvCxnSpPr>
                  <a:cxnSpLocks/>
                </p:cNvCxnSpPr>
                <p:nvPr/>
              </p:nvCxnSpPr>
              <p:spPr>
                <a:xfrm>
                  <a:off x="3378990" y="3191776"/>
                  <a:ext cx="108001"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4" name="直线连接符 333">
                  <a:extLst>
                    <a:ext uri="{FF2B5EF4-FFF2-40B4-BE49-F238E27FC236}">
                      <a16:creationId xmlns:a16="http://schemas.microsoft.com/office/drawing/2014/main" id="{5D5BA6A2-A9A2-E248-B7AC-D88379994844}"/>
                    </a:ext>
                  </a:extLst>
                </p:cNvPr>
                <p:cNvCxnSpPr>
                  <a:cxnSpLocks/>
                </p:cNvCxnSpPr>
                <p:nvPr/>
              </p:nvCxnSpPr>
              <p:spPr>
                <a:xfrm>
                  <a:off x="3378990"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sp>
            <p:nvSpPr>
              <p:cNvPr id="265" name="三角形 264">
                <a:extLst>
                  <a:ext uri="{FF2B5EF4-FFF2-40B4-BE49-F238E27FC236}">
                    <a16:creationId xmlns:a16="http://schemas.microsoft.com/office/drawing/2014/main" id="{C2581821-249B-B443-8214-36A57C0D8984}"/>
                  </a:ext>
                </a:extLst>
              </p:cNvPr>
              <p:cNvSpPr/>
              <p:nvPr/>
            </p:nvSpPr>
            <p:spPr>
              <a:xfrm flipV="1">
                <a:off x="3480873" y="5919681"/>
                <a:ext cx="142753" cy="53164"/>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266" name="图片 265">
                <a:extLst>
                  <a:ext uri="{FF2B5EF4-FFF2-40B4-BE49-F238E27FC236}">
                    <a16:creationId xmlns:a16="http://schemas.microsoft.com/office/drawing/2014/main" id="{2CB3F419-2745-CD45-B373-F1E8A475A0C9}"/>
                  </a:ext>
                </a:extLst>
              </p:cNvPr>
              <p:cNvPicPr>
                <a:picLocks noChangeAspect="1"/>
              </p:cNvPicPr>
              <p:nvPr/>
            </p:nvPicPr>
            <p:blipFill rotWithShape="1">
              <a:blip r:embed="rId17">
                <a:clrChange>
                  <a:clrFrom>
                    <a:srgbClr val="FFFFFF"/>
                  </a:clrFrom>
                  <a:clrTo>
                    <a:srgbClr val="FFFFFF">
                      <a:alpha val="0"/>
                    </a:srgbClr>
                  </a:clrTo>
                </a:clrChange>
              </a:blip>
              <a:srcRect l="55628" t="18469" r="2662" b="17641"/>
              <a:stretch/>
            </p:blipFill>
            <p:spPr>
              <a:xfrm>
                <a:off x="1273636" y="735097"/>
                <a:ext cx="288108" cy="221563"/>
              </a:xfrm>
              <a:prstGeom prst="rect">
                <a:avLst/>
              </a:prstGeom>
            </p:spPr>
          </p:pic>
          <p:grpSp>
            <p:nvGrpSpPr>
              <p:cNvPr id="267" name="组合 266">
                <a:extLst>
                  <a:ext uri="{FF2B5EF4-FFF2-40B4-BE49-F238E27FC236}">
                    <a16:creationId xmlns:a16="http://schemas.microsoft.com/office/drawing/2014/main" id="{FA5A3DCA-BFA8-5246-871D-90DF5C617F4D}"/>
                  </a:ext>
                </a:extLst>
              </p:cNvPr>
              <p:cNvGrpSpPr/>
              <p:nvPr/>
            </p:nvGrpSpPr>
            <p:grpSpPr>
              <a:xfrm>
                <a:off x="1488836" y="991240"/>
                <a:ext cx="288108" cy="1680981"/>
                <a:chOff x="1276461" y="3703179"/>
                <a:chExt cx="288108" cy="1680978"/>
              </a:xfrm>
            </p:grpSpPr>
            <p:pic>
              <p:nvPicPr>
                <p:cNvPr id="325" name="图片 324">
                  <a:extLst>
                    <a:ext uri="{FF2B5EF4-FFF2-40B4-BE49-F238E27FC236}">
                      <a16:creationId xmlns:a16="http://schemas.microsoft.com/office/drawing/2014/main" id="{C011D46B-20FE-EB45-B862-55C85E866C33}"/>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03179"/>
                  <a:ext cx="285506" cy="236506"/>
                </a:xfrm>
                <a:prstGeom prst="rect">
                  <a:avLst/>
                </a:prstGeom>
              </p:spPr>
            </p:pic>
            <p:pic>
              <p:nvPicPr>
                <p:cNvPr id="326" name="图片 325">
                  <a:extLst>
                    <a:ext uri="{FF2B5EF4-FFF2-40B4-BE49-F238E27FC236}">
                      <a16:creationId xmlns:a16="http://schemas.microsoft.com/office/drawing/2014/main" id="{BCDD3782-D842-AB45-88E8-3C064D390506}"/>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280968"/>
                  <a:ext cx="285506" cy="236506"/>
                </a:xfrm>
                <a:prstGeom prst="rect">
                  <a:avLst/>
                </a:prstGeom>
              </p:spPr>
            </p:pic>
            <p:pic>
              <p:nvPicPr>
                <p:cNvPr id="327" name="图片 326">
                  <a:extLst>
                    <a:ext uri="{FF2B5EF4-FFF2-40B4-BE49-F238E27FC236}">
                      <a16:creationId xmlns:a16="http://schemas.microsoft.com/office/drawing/2014/main" id="{8B928F84-04CD-004A-97DC-125438CC42F0}"/>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9063" y="4569862"/>
                  <a:ext cx="285506" cy="236506"/>
                </a:xfrm>
                <a:prstGeom prst="rect">
                  <a:avLst/>
                </a:prstGeom>
              </p:spPr>
            </p:pic>
            <p:pic>
              <p:nvPicPr>
                <p:cNvPr id="328" name="图片 327">
                  <a:extLst>
                    <a:ext uri="{FF2B5EF4-FFF2-40B4-BE49-F238E27FC236}">
                      <a16:creationId xmlns:a16="http://schemas.microsoft.com/office/drawing/2014/main" id="{F4F75193-4768-9846-810A-F405DBCCBC72}"/>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858757"/>
                  <a:ext cx="285506" cy="236506"/>
                </a:xfrm>
                <a:prstGeom prst="rect">
                  <a:avLst/>
                </a:prstGeom>
              </p:spPr>
            </p:pic>
            <p:pic>
              <p:nvPicPr>
                <p:cNvPr id="329" name="图片 328">
                  <a:extLst>
                    <a:ext uri="{FF2B5EF4-FFF2-40B4-BE49-F238E27FC236}">
                      <a16:creationId xmlns:a16="http://schemas.microsoft.com/office/drawing/2014/main" id="{14A34ABE-068A-2049-925C-3509C97C622C}"/>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5147651"/>
                  <a:ext cx="285506" cy="236506"/>
                </a:xfrm>
                <a:prstGeom prst="rect">
                  <a:avLst/>
                </a:prstGeom>
              </p:spPr>
            </p:pic>
            <p:pic>
              <p:nvPicPr>
                <p:cNvPr id="330" name="图片 329">
                  <a:extLst>
                    <a:ext uri="{FF2B5EF4-FFF2-40B4-BE49-F238E27FC236}">
                      <a16:creationId xmlns:a16="http://schemas.microsoft.com/office/drawing/2014/main" id="{11D7C18C-146C-F445-A635-4D1247FA2E6D}"/>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992073"/>
                  <a:ext cx="285506" cy="236506"/>
                </a:xfrm>
                <a:prstGeom prst="rect">
                  <a:avLst/>
                </a:prstGeom>
              </p:spPr>
            </p:pic>
          </p:grpSp>
          <p:sp>
            <p:nvSpPr>
              <p:cNvPr id="268" name="矩形 267">
                <a:extLst>
                  <a:ext uri="{FF2B5EF4-FFF2-40B4-BE49-F238E27FC236}">
                    <a16:creationId xmlns:a16="http://schemas.microsoft.com/office/drawing/2014/main" id="{722E12D4-173D-4147-88F4-DE52A7AD5E3C}"/>
                  </a:ext>
                </a:extLst>
              </p:cNvPr>
              <p:cNvSpPr/>
              <p:nvPr/>
            </p:nvSpPr>
            <p:spPr>
              <a:xfrm>
                <a:off x="1729409" y="4158181"/>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商陆</a:t>
                </a:r>
              </a:p>
            </p:txBody>
          </p:sp>
          <p:sp>
            <p:nvSpPr>
              <p:cNvPr id="269" name="矩形 268">
                <a:extLst>
                  <a:ext uri="{FF2B5EF4-FFF2-40B4-BE49-F238E27FC236}">
                    <a16:creationId xmlns:a16="http://schemas.microsoft.com/office/drawing/2014/main" id="{0159FFC8-4FEB-7D46-A3DC-1429737F624A}"/>
                  </a:ext>
                </a:extLst>
              </p:cNvPr>
              <p:cNvSpPr/>
              <p:nvPr/>
            </p:nvSpPr>
            <p:spPr>
              <a:xfrm>
                <a:off x="1730771" y="4450921"/>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蛇床子</a:t>
                </a:r>
              </a:p>
            </p:txBody>
          </p:sp>
          <p:sp>
            <p:nvSpPr>
              <p:cNvPr id="270" name="矩形 269">
                <a:extLst>
                  <a:ext uri="{FF2B5EF4-FFF2-40B4-BE49-F238E27FC236}">
                    <a16:creationId xmlns:a16="http://schemas.microsoft.com/office/drawing/2014/main" id="{CB255E29-044B-DC43-96E7-9DF95DE729A2}"/>
                  </a:ext>
                </a:extLst>
              </p:cNvPr>
              <p:cNvSpPr/>
              <p:nvPr/>
            </p:nvSpPr>
            <p:spPr>
              <a:xfrm>
                <a:off x="1709630" y="4743661"/>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土荆皮</a:t>
                </a:r>
              </a:p>
            </p:txBody>
          </p:sp>
          <p:sp>
            <p:nvSpPr>
              <p:cNvPr id="271" name="矩形 270">
                <a:extLst>
                  <a:ext uri="{FF2B5EF4-FFF2-40B4-BE49-F238E27FC236}">
                    <a16:creationId xmlns:a16="http://schemas.microsoft.com/office/drawing/2014/main" id="{908192AB-EE4A-5E4B-B649-4C154B812A4B}"/>
                  </a:ext>
                </a:extLst>
              </p:cNvPr>
              <p:cNvSpPr/>
              <p:nvPr/>
            </p:nvSpPr>
            <p:spPr>
              <a:xfrm>
                <a:off x="1725622" y="503640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吴茱萸</a:t>
                </a:r>
              </a:p>
            </p:txBody>
          </p:sp>
          <p:sp>
            <p:nvSpPr>
              <p:cNvPr id="272" name="矩形 271">
                <a:extLst>
                  <a:ext uri="{FF2B5EF4-FFF2-40B4-BE49-F238E27FC236}">
                    <a16:creationId xmlns:a16="http://schemas.microsoft.com/office/drawing/2014/main" id="{8FCE2312-1FAC-054E-B42C-529B26AC29A8}"/>
                  </a:ext>
                </a:extLst>
              </p:cNvPr>
              <p:cNvSpPr/>
              <p:nvPr/>
            </p:nvSpPr>
            <p:spPr>
              <a:xfrm>
                <a:off x="1730772" y="532914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鸦胆子</a:t>
                </a:r>
              </a:p>
            </p:txBody>
          </p:sp>
          <p:sp>
            <p:nvSpPr>
              <p:cNvPr id="273" name="矩形 272">
                <a:extLst>
                  <a:ext uri="{FF2B5EF4-FFF2-40B4-BE49-F238E27FC236}">
                    <a16:creationId xmlns:a16="http://schemas.microsoft.com/office/drawing/2014/main" id="{2DBAB3AB-1F4B-1940-A05A-5707EACE87F1}"/>
                  </a:ext>
                </a:extLst>
              </p:cNvPr>
              <p:cNvSpPr/>
              <p:nvPr/>
            </p:nvSpPr>
            <p:spPr>
              <a:xfrm>
                <a:off x="1748218" y="5621880"/>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芫花</a:t>
                </a:r>
              </a:p>
            </p:txBody>
          </p:sp>
          <p:sp>
            <p:nvSpPr>
              <p:cNvPr id="274" name="矩形 273">
                <a:extLst>
                  <a:ext uri="{FF2B5EF4-FFF2-40B4-BE49-F238E27FC236}">
                    <a16:creationId xmlns:a16="http://schemas.microsoft.com/office/drawing/2014/main" id="{6C739174-0E99-1144-BBFE-60F5F4C2610F}"/>
                  </a:ext>
                </a:extLst>
              </p:cNvPr>
              <p:cNvSpPr/>
              <p:nvPr/>
            </p:nvSpPr>
            <p:spPr>
              <a:xfrm>
                <a:off x="1734592" y="5914618"/>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洋金花</a:t>
                </a:r>
              </a:p>
            </p:txBody>
          </p:sp>
          <p:grpSp>
            <p:nvGrpSpPr>
              <p:cNvPr id="275" name="组合 274">
                <a:extLst>
                  <a:ext uri="{FF2B5EF4-FFF2-40B4-BE49-F238E27FC236}">
                    <a16:creationId xmlns:a16="http://schemas.microsoft.com/office/drawing/2014/main" id="{0A52B6C4-DA74-E94B-A456-105E6307A16C}"/>
                  </a:ext>
                </a:extLst>
              </p:cNvPr>
              <p:cNvGrpSpPr/>
              <p:nvPr/>
            </p:nvGrpSpPr>
            <p:grpSpPr>
              <a:xfrm>
                <a:off x="1157858" y="3866254"/>
                <a:ext cx="2314255" cy="278459"/>
                <a:chOff x="1126317" y="4147173"/>
                <a:chExt cx="2314255" cy="278459"/>
              </a:xfrm>
            </p:grpSpPr>
            <p:sp>
              <p:nvSpPr>
                <p:cNvPr id="323" name="矩形 322">
                  <a:extLst>
                    <a:ext uri="{FF2B5EF4-FFF2-40B4-BE49-F238E27FC236}">
                      <a16:creationId xmlns:a16="http://schemas.microsoft.com/office/drawing/2014/main" id="{F4D30DD9-90A2-C442-A402-D7E7BB12FB31}"/>
                    </a:ext>
                  </a:extLst>
                </p:cNvPr>
                <p:cNvSpPr/>
                <p:nvPr/>
              </p:nvSpPr>
              <p:spPr>
                <a:xfrm>
                  <a:off x="1126317" y="4147173"/>
                  <a:ext cx="2314255" cy="278459"/>
                </a:xfrm>
                <a:prstGeom prst="rect">
                  <a:avLst/>
                </a:prstGeom>
                <a:solidFill>
                  <a:srgbClr val="0263E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sp>
              <p:nvSpPr>
                <p:cNvPr id="324" name="三角形 323">
                  <a:extLst>
                    <a:ext uri="{FF2B5EF4-FFF2-40B4-BE49-F238E27FC236}">
                      <a16:creationId xmlns:a16="http://schemas.microsoft.com/office/drawing/2014/main" id="{5A1F0D8D-0459-344B-A742-3EAA50A8B57A}"/>
                    </a:ext>
                  </a:extLst>
                </p:cNvPr>
                <p:cNvSpPr/>
                <p:nvPr/>
              </p:nvSpPr>
              <p:spPr>
                <a:xfrm rot="5400000">
                  <a:off x="3223921" y="4240374"/>
                  <a:ext cx="182725" cy="101294"/>
                </a:xfrm>
                <a:prstGeom prst="triangle">
                  <a:avLst>
                    <a:gd name="adj" fmla="val 55328"/>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sp>
            <p:nvSpPr>
              <p:cNvPr id="276" name="矩形 275">
                <a:extLst>
                  <a:ext uri="{FF2B5EF4-FFF2-40B4-BE49-F238E27FC236}">
                    <a16:creationId xmlns:a16="http://schemas.microsoft.com/office/drawing/2014/main" id="{7A2D9B03-D654-C846-B1A0-94B656EB08F2}"/>
                  </a:ext>
                </a:extLst>
              </p:cNvPr>
              <p:cNvSpPr/>
              <p:nvPr/>
            </p:nvSpPr>
            <p:spPr>
              <a:xfrm>
                <a:off x="1708701" y="2176197"/>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金铁锁</a:t>
                </a:r>
              </a:p>
            </p:txBody>
          </p:sp>
          <p:sp>
            <p:nvSpPr>
              <p:cNvPr id="277" name="矩形 276">
                <a:extLst>
                  <a:ext uri="{FF2B5EF4-FFF2-40B4-BE49-F238E27FC236}">
                    <a16:creationId xmlns:a16="http://schemas.microsoft.com/office/drawing/2014/main" id="{0B45A542-8828-2E48-9FE0-E31A5798DFC3}"/>
                  </a:ext>
                </a:extLst>
              </p:cNvPr>
              <p:cNvSpPr/>
              <p:nvPr/>
            </p:nvSpPr>
            <p:spPr>
              <a:xfrm>
                <a:off x="1718453" y="245990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苦楝皮</a:t>
                </a:r>
              </a:p>
            </p:txBody>
          </p:sp>
          <p:sp>
            <p:nvSpPr>
              <p:cNvPr id="278" name="矩形 277">
                <a:extLst>
                  <a:ext uri="{FF2B5EF4-FFF2-40B4-BE49-F238E27FC236}">
                    <a16:creationId xmlns:a16="http://schemas.microsoft.com/office/drawing/2014/main" id="{61FD965F-907E-5D44-AEF5-D0379B1067CF}"/>
                  </a:ext>
                </a:extLst>
              </p:cNvPr>
              <p:cNvSpPr/>
              <p:nvPr/>
            </p:nvSpPr>
            <p:spPr>
              <a:xfrm>
                <a:off x="1725622" y="2743603"/>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狼毒</a:t>
                </a:r>
              </a:p>
            </p:txBody>
          </p:sp>
          <p:sp>
            <p:nvSpPr>
              <p:cNvPr id="279" name="矩形 278">
                <a:extLst>
                  <a:ext uri="{FF2B5EF4-FFF2-40B4-BE49-F238E27FC236}">
                    <a16:creationId xmlns:a16="http://schemas.microsoft.com/office/drawing/2014/main" id="{3D94F177-24A9-4E46-B426-4C1054F169EC}"/>
                  </a:ext>
                </a:extLst>
              </p:cNvPr>
              <p:cNvSpPr/>
              <p:nvPr/>
            </p:nvSpPr>
            <p:spPr>
              <a:xfrm>
                <a:off x="1725936" y="3027306"/>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两面针</a:t>
                </a:r>
              </a:p>
            </p:txBody>
          </p:sp>
          <p:sp>
            <p:nvSpPr>
              <p:cNvPr id="280" name="矩形 279">
                <a:extLst>
                  <a:ext uri="{FF2B5EF4-FFF2-40B4-BE49-F238E27FC236}">
                    <a16:creationId xmlns:a16="http://schemas.microsoft.com/office/drawing/2014/main" id="{C52A5E90-ACF9-8449-A9EE-8CB3A204EA4C}"/>
                  </a:ext>
                </a:extLst>
              </p:cNvPr>
              <p:cNvSpPr/>
              <p:nvPr/>
            </p:nvSpPr>
            <p:spPr>
              <a:xfrm>
                <a:off x="1725936" y="3311009"/>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马钱子</a:t>
                </a:r>
              </a:p>
            </p:txBody>
          </p:sp>
          <p:sp>
            <p:nvSpPr>
              <p:cNvPr id="281" name="文本框 280">
                <a:extLst>
                  <a:ext uri="{FF2B5EF4-FFF2-40B4-BE49-F238E27FC236}">
                    <a16:creationId xmlns:a16="http://schemas.microsoft.com/office/drawing/2014/main" id="{DA06DF13-EC5A-B646-88F4-B2879E1C3414}"/>
                  </a:ext>
                </a:extLst>
              </p:cNvPr>
              <p:cNvSpPr txBox="1"/>
              <p:nvPr/>
            </p:nvSpPr>
            <p:spPr>
              <a:xfrm>
                <a:off x="1718453" y="3594712"/>
                <a:ext cx="581637"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千金子</a:t>
                </a:r>
              </a:p>
            </p:txBody>
          </p:sp>
          <p:sp>
            <p:nvSpPr>
              <p:cNvPr id="282" name="矩形 281">
                <a:extLst>
                  <a:ext uri="{FF2B5EF4-FFF2-40B4-BE49-F238E27FC236}">
                    <a16:creationId xmlns:a16="http://schemas.microsoft.com/office/drawing/2014/main" id="{AF89DA56-9BB8-4B4C-B11D-59C4BCB3D154}"/>
                  </a:ext>
                </a:extLst>
              </p:cNvPr>
              <p:cNvSpPr/>
              <p:nvPr/>
            </p:nvSpPr>
            <p:spPr>
              <a:xfrm>
                <a:off x="1514670" y="725122"/>
                <a:ext cx="98498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药材名称 </a:t>
                </a:r>
                <a:r>
                  <a:rPr lang="en-US" altLang="zh-CN" sz="950" dirty="0">
                    <a:latin typeface="Microsoft YaHei" panose="020B0503020204020204" pitchFamily="34" charset="-122"/>
                    <a:ea typeface="Microsoft YaHei" panose="020B0503020204020204" pitchFamily="34" charset="-122"/>
                  </a:rPr>
                  <a:t>(26)</a:t>
                </a:r>
                <a:endParaRPr lang="zh-CN" altLang="en-US" sz="950" dirty="0">
                  <a:latin typeface="Microsoft YaHei" panose="020B0503020204020204" pitchFamily="34" charset="-122"/>
                  <a:ea typeface="Microsoft YaHei" panose="020B0503020204020204" pitchFamily="34" charset="-122"/>
                </a:endParaRPr>
              </a:p>
            </p:txBody>
          </p:sp>
          <p:cxnSp>
            <p:nvCxnSpPr>
              <p:cNvPr id="283" name="直线连接符 282">
                <a:extLst>
                  <a:ext uri="{FF2B5EF4-FFF2-40B4-BE49-F238E27FC236}">
                    <a16:creationId xmlns:a16="http://schemas.microsoft.com/office/drawing/2014/main" id="{A456F4B0-8A6C-D940-86EE-11325F1E8C0E}"/>
                  </a:ext>
                </a:extLst>
              </p:cNvPr>
              <p:cNvCxnSpPr>
                <a:cxnSpLocks/>
              </p:cNvCxnSpPr>
              <p:nvPr/>
            </p:nvCxnSpPr>
            <p:spPr>
              <a:xfrm>
                <a:off x="1410250" y="935091"/>
                <a:ext cx="0" cy="536400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直线连接符 283">
                <a:extLst>
                  <a:ext uri="{FF2B5EF4-FFF2-40B4-BE49-F238E27FC236}">
                    <a16:creationId xmlns:a16="http://schemas.microsoft.com/office/drawing/2014/main" id="{9330C1B0-23BB-0348-9D81-8271D7EAC04C}"/>
                  </a:ext>
                </a:extLst>
              </p:cNvPr>
              <p:cNvCxnSpPr>
                <a:cxnSpLocks/>
                <a:endCxn id="325" idx="1"/>
              </p:cNvCxnSpPr>
              <p:nvPr/>
            </p:nvCxnSpPr>
            <p:spPr>
              <a:xfrm>
                <a:off x="1410250" y="1109493"/>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直线连接符 284">
                <a:extLst>
                  <a:ext uri="{FF2B5EF4-FFF2-40B4-BE49-F238E27FC236}">
                    <a16:creationId xmlns:a16="http://schemas.microsoft.com/office/drawing/2014/main" id="{154DA74D-1810-0243-A1E4-AA5A8EFF7C47}"/>
                  </a:ext>
                </a:extLst>
              </p:cNvPr>
              <p:cNvCxnSpPr/>
              <p:nvPr/>
            </p:nvCxnSpPr>
            <p:spPr>
              <a:xfrm>
                <a:off x="1409076" y="1410522"/>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直线连接符 285">
                <a:extLst>
                  <a:ext uri="{FF2B5EF4-FFF2-40B4-BE49-F238E27FC236}">
                    <a16:creationId xmlns:a16="http://schemas.microsoft.com/office/drawing/2014/main" id="{A8D680F7-E21E-C24E-B78D-23E34E1040E3}"/>
                  </a:ext>
                </a:extLst>
              </p:cNvPr>
              <p:cNvCxnSpPr/>
              <p:nvPr/>
            </p:nvCxnSpPr>
            <p:spPr>
              <a:xfrm>
                <a:off x="1409076" y="1697599"/>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直线连接符 286">
                <a:extLst>
                  <a:ext uri="{FF2B5EF4-FFF2-40B4-BE49-F238E27FC236}">
                    <a16:creationId xmlns:a16="http://schemas.microsoft.com/office/drawing/2014/main" id="{A0261153-2DF5-0643-BB09-EC6C1D444145}"/>
                  </a:ext>
                </a:extLst>
              </p:cNvPr>
              <p:cNvCxnSpPr/>
              <p:nvPr/>
            </p:nvCxnSpPr>
            <p:spPr>
              <a:xfrm>
                <a:off x="1409076" y="198467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直线连接符 287">
                <a:extLst>
                  <a:ext uri="{FF2B5EF4-FFF2-40B4-BE49-F238E27FC236}">
                    <a16:creationId xmlns:a16="http://schemas.microsoft.com/office/drawing/2014/main" id="{FE366533-8575-074A-A14E-1B92A5E1C9EE}"/>
                  </a:ext>
                </a:extLst>
              </p:cNvPr>
              <p:cNvCxnSpPr/>
              <p:nvPr/>
            </p:nvCxnSpPr>
            <p:spPr>
              <a:xfrm>
                <a:off x="1409076" y="2271753"/>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直线连接符 288">
                <a:extLst>
                  <a:ext uri="{FF2B5EF4-FFF2-40B4-BE49-F238E27FC236}">
                    <a16:creationId xmlns:a16="http://schemas.microsoft.com/office/drawing/2014/main" id="{1002AF27-15DF-E44C-8F86-C1B2A94FA283}"/>
                  </a:ext>
                </a:extLst>
              </p:cNvPr>
              <p:cNvCxnSpPr/>
              <p:nvPr/>
            </p:nvCxnSpPr>
            <p:spPr>
              <a:xfrm>
                <a:off x="1409076" y="2558830"/>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直线连接符 289">
                <a:extLst>
                  <a:ext uri="{FF2B5EF4-FFF2-40B4-BE49-F238E27FC236}">
                    <a16:creationId xmlns:a16="http://schemas.microsoft.com/office/drawing/2014/main" id="{5156BC65-F965-EF4C-BB28-76E6972F0A19}"/>
                  </a:ext>
                </a:extLst>
              </p:cNvPr>
              <p:cNvCxnSpPr/>
              <p:nvPr/>
            </p:nvCxnSpPr>
            <p:spPr>
              <a:xfrm>
                <a:off x="1409076" y="2845907"/>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直线连接符 290">
                <a:extLst>
                  <a:ext uri="{FF2B5EF4-FFF2-40B4-BE49-F238E27FC236}">
                    <a16:creationId xmlns:a16="http://schemas.microsoft.com/office/drawing/2014/main" id="{63AEAC0C-28F5-B848-8E4C-BDD9A2CA422A}"/>
                  </a:ext>
                </a:extLst>
              </p:cNvPr>
              <p:cNvCxnSpPr/>
              <p:nvPr/>
            </p:nvCxnSpPr>
            <p:spPr>
              <a:xfrm>
                <a:off x="1409076" y="3132984"/>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直线连接符 291">
                <a:extLst>
                  <a:ext uri="{FF2B5EF4-FFF2-40B4-BE49-F238E27FC236}">
                    <a16:creationId xmlns:a16="http://schemas.microsoft.com/office/drawing/2014/main" id="{7C5D021C-0F07-F348-AAD5-654DDB156C4D}"/>
                  </a:ext>
                </a:extLst>
              </p:cNvPr>
              <p:cNvCxnSpPr/>
              <p:nvPr/>
            </p:nvCxnSpPr>
            <p:spPr>
              <a:xfrm>
                <a:off x="1409076" y="3420061"/>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直线连接符 292">
                <a:extLst>
                  <a:ext uri="{FF2B5EF4-FFF2-40B4-BE49-F238E27FC236}">
                    <a16:creationId xmlns:a16="http://schemas.microsoft.com/office/drawing/2014/main" id="{FBAB9250-5D84-CB4F-ADD5-D804F07ECAD5}"/>
                  </a:ext>
                </a:extLst>
              </p:cNvPr>
              <p:cNvCxnSpPr/>
              <p:nvPr/>
            </p:nvCxnSpPr>
            <p:spPr>
              <a:xfrm>
                <a:off x="1409076" y="3707138"/>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直线连接符 293">
                <a:extLst>
                  <a:ext uri="{FF2B5EF4-FFF2-40B4-BE49-F238E27FC236}">
                    <a16:creationId xmlns:a16="http://schemas.microsoft.com/office/drawing/2014/main" id="{7620D155-4B0F-C743-A07C-412EB5F55DAD}"/>
                  </a:ext>
                </a:extLst>
              </p:cNvPr>
              <p:cNvCxnSpPr/>
              <p:nvPr/>
            </p:nvCxnSpPr>
            <p:spPr>
              <a:xfrm>
                <a:off x="1409076" y="3994215"/>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直线连接符 294">
                <a:extLst>
                  <a:ext uri="{FF2B5EF4-FFF2-40B4-BE49-F238E27FC236}">
                    <a16:creationId xmlns:a16="http://schemas.microsoft.com/office/drawing/2014/main" id="{EA61ED06-BB3E-C84E-A564-D3227B754D68}"/>
                  </a:ext>
                </a:extLst>
              </p:cNvPr>
              <p:cNvCxnSpPr/>
              <p:nvPr/>
            </p:nvCxnSpPr>
            <p:spPr>
              <a:xfrm>
                <a:off x="1409076" y="4281292"/>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直线连接符 295">
                <a:extLst>
                  <a:ext uri="{FF2B5EF4-FFF2-40B4-BE49-F238E27FC236}">
                    <a16:creationId xmlns:a16="http://schemas.microsoft.com/office/drawing/2014/main" id="{1AA2FC45-3F06-5D49-BC80-8AF1D9F57467}"/>
                  </a:ext>
                </a:extLst>
              </p:cNvPr>
              <p:cNvCxnSpPr/>
              <p:nvPr/>
            </p:nvCxnSpPr>
            <p:spPr>
              <a:xfrm>
                <a:off x="1409076" y="4568369"/>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直线连接符 296">
                <a:extLst>
                  <a:ext uri="{FF2B5EF4-FFF2-40B4-BE49-F238E27FC236}">
                    <a16:creationId xmlns:a16="http://schemas.microsoft.com/office/drawing/2014/main" id="{0D0E2769-F63A-DB41-B3E8-1DCA715CF06A}"/>
                  </a:ext>
                </a:extLst>
              </p:cNvPr>
              <p:cNvCxnSpPr/>
              <p:nvPr/>
            </p:nvCxnSpPr>
            <p:spPr>
              <a:xfrm>
                <a:off x="1409076" y="485544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A9F8CC59-1087-5B4B-ACD6-712E1F3282BF}"/>
                  </a:ext>
                </a:extLst>
              </p:cNvPr>
              <p:cNvGrpSpPr/>
              <p:nvPr/>
            </p:nvGrpSpPr>
            <p:grpSpPr>
              <a:xfrm>
                <a:off x="1485556" y="2724610"/>
                <a:ext cx="295558" cy="2243829"/>
                <a:chOff x="1224023" y="4055849"/>
                <a:chExt cx="295558" cy="2243829"/>
              </a:xfrm>
            </p:grpSpPr>
            <p:grpSp>
              <p:nvGrpSpPr>
                <p:cNvPr id="314" name="组合 313">
                  <a:extLst>
                    <a:ext uri="{FF2B5EF4-FFF2-40B4-BE49-F238E27FC236}">
                      <a16:creationId xmlns:a16="http://schemas.microsoft.com/office/drawing/2014/main" id="{1C701D42-C309-614D-98E9-8ACA3DC242BB}"/>
                    </a:ext>
                  </a:extLst>
                </p:cNvPr>
                <p:cNvGrpSpPr/>
                <p:nvPr/>
              </p:nvGrpSpPr>
              <p:grpSpPr>
                <a:xfrm>
                  <a:off x="1224023" y="4055849"/>
                  <a:ext cx="295558" cy="2243829"/>
                  <a:chOff x="1269011" y="2865115"/>
                  <a:chExt cx="295558" cy="2243826"/>
                </a:xfrm>
              </p:grpSpPr>
              <p:pic>
                <p:nvPicPr>
                  <p:cNvPr id="318" name="图片 317">
                    <a:extLst>
                      <a:ext uri="{FF2B5EF4-FFF2-40B4-BE49-F238E27FC236}">
                        <a16:creationId xmlns:a16="http://schemas.microsoft.com/office/drawing/2014/main" id="{91E34FE2-0971-8E4A-A666-1E03CB89F6D8}"/>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31799"/>
                    <a:ext cx="285506" cy="236506"/>
                  </a:xfrm>
                  <a:prstGeom prst="rect">
                    <a:avLst/>
                  </a:prstGeom>
                </p:spPr>
              </p:pic>
              <p:pic>
                <p:nvPicPr>
                  <p:cNvPr id="319" name="图片 318">
                    <a:extLst>
                      <a:ext uri="{FF2B5EF4-FFF2-40B4-BE49-F238E27FC236}">
                        <a16:creationId xmlns:a16="http://schemas.microsoft.com/office/drawing/2014/main" id="{70B90724-B024-1443-A477-E1E84D386263}"/>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294645"/>
                    <a:ext cx="285506" cy="236506"/>
                  </a:xfrm>
                  <a:prstGeom prst="rect">
                    <a:avLst/>
                  </a:prstGeom>
                </p:spPr>
              </p:pic>
              <p:pic>
                <p:nvPicPr>
                  <p:cNvPr id="320" name="图片 319">
                    <a:extLst>
                      <a:ext uri="{FF2B5EF4-FFF2-40B4-BE49-F238E27FC236}">
                        <a16:creationId xmlns:a16="http://schemas.microsoft.com/office/drawing/2014/main" id="{801D77EC-59DC-2D45-8654-CD2934FD8CFB}"/>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9063" y="4583540"/>
                    <a:ext cx="285506" cy="236506"/>
                  </a:xfrm>
                  <a:prstGeom prst="rect">
                    <a:avLst/>
                  </a:prstGeom>
                </p:spPr>
              </p:pic>
              <p:pic>
                <p:nvPicPr>
                  <p:cNvPr id="321" name="图片 320">
                    <a:extLst>
                      <a:ext uri="{FF2B5EF4-FFF2-40B4-BE49-F238E27FC236}">
                        <a16:creationId xmlns:a16="http://schemas.microsoft.com/office/drawing/2014/main" id="{554F57A7-9875-DE44-931A-31F2A37A439B}"/>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872435"/>
                    <a:ext cx="285506" cy="236506"/>
                  </a:xfrm>
                  <a:prstGeom prst="rect">
                    <a:avLst/>
                  </a:prstGeom>
                </p:spPr>
              </p:pic>
              <p:pic>
                <p:nvPicPr>
                  <p:cNvPr id="322" name="图片 321">
                    <a:extLst>
                      <a:ext uri="{FF2B5EF4-FFF2-40B4-BE49-F238E27FC236}">
                        <a16:creationId xmlns:a16="http://schemas.microsoft.com/office/drawing/2014/main" id="{1DD0D822-7744-FA4E-8211-D5EC6667AEC4}"/>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69011" y="2865115"/>
                    <a:ext cx="285506" cy="236506"/>
                  </a:xfrm>
                  <a:prstGeom prst="rect">
                    <a:avLst/>
                  </a:prstGeom>
                </p:spPr>
              </p:pic>
            </p:grpSp>
            <p:grpSp>
              <p:nvGrpSpPr>
                <p:cNvPr id="315" name="组合 314">
                  <a:extLst>
                    <a:ext uri="{FF2B5EF4-FFF2-40B4-BE49-F238E27FC236}">
                      <a16:creationId xmlns:a16="http://schemas.microsoft.com/office/drawing/2014/main" id="{51185128-B27A-3745-9DF0-8C97C3ABCEF4}"/>
                    </a:ext>
                  </a:extLst>
                </p:cNvPr>
                <p:cNvGrpSpPr/>
                <p:nvPr/>
              </p:nvGrpSpPr>
              <p:grpSpPr>
                <a:xfrm>
                  <a:off x="1227303" y="4344744"/>
                  <a:ext cx="285506" cy="525401"/>
                  <a:chOff x="1276461" y="3735271"/>
                  <a:chExt cx="285506" cy="525400"/>
                </a:xfrm>
              </p:grpSpPr>
              <p:pic>
                <p:nvPicPr>
                  <p:cNvPr id="316" name="图片 315">
                    <a:extLst>
                      <a:ext uri="{FF2B5EF4-FFF2-40B4-BE49-F238E27FC236}">
                        <a16:creationId xmlns:a16="http://schemas.microsoft.com/office/drawing/2014/main" id="{F2561FF2-6A71-7043-A6B1-812F404F3B8F}"/>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3735271"/>
                    <a:ext cx="285506" cy="236506"/>
                  </a:xfrm>
                  <a:prstGeom prst="rect">
                    <a:avLst/>
                  </a:prstGeom>
                </p:spPr>
              </p:pic>
              <p:pic>
                <p:nvPicPr>
                  <p:cNvPr id="317" name="图片 316">
                    <a:extLst>
                      <a:ext uri="{FF2B5EF4-FFF2-40B4-BE49-F238E27FC236}">
                        <a16:creationId xmlns:a16="http://schemas.microsoft.com/office/drawing/2014/main" id="{B84DE442-96D7-C24F-9255-57A3EE4B3E4F}"/>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276461" y="4024165"/>
                    <a:ext cx="285506" cy="236506"/>
                  </a:xfrm>
                  <a:prstGeom prst="rect">
                    <a:avLst/>
                  </a:prstGeom>
                </p:spPr>
              </p:pic>
            </p:grpSp>
          </p:grpSp>
          <p:grpSp>
            <p:nvGrpSpPr>
              <p:cNvPr id="299" name="组合 298">
                <a:extLst>
                  <a:ext uri="{FF2B5EF4-FFF2-40B4-BE49-F238E27FC236}">
                    <a16:creationId xmlns:a16="http://schemas.microsoft.com/office/drawing/2014/main" id="{BEA3F71E-70E7-0F4C-9F41-A2B55025AB48}"/>
                  </a:ext>
                </a:extLst>
              </p:cNvPr>
              <p:cNvGrpSpPr/>
              <p:nvPr/>
            </p:nvGrpSpPr>
            <p:grpSpPr>
              <a:xfrm>
                <a:off x="1489359" y="3870810"/>
                <a:ext cx="806231" cy="266775"/>
                <a:chOff x="1250411" y="5202049"/>
                <a:chExt cx="797376" cy="266775"/>
              </a:xfrm>
            </p:grpSpPr>
            <p:sp>
              <p:nvSpPr>
                <p:cNvPr id="312" name="文本框 311">
                  <a:extLst>
                    <a:ext uri="{FF2B5EF4-FFF2-40B4-BE49-F238E27FC236}">
                      <a16:creationId xmlns:a16="http://schemas.microsoft.com/office/drawing/2014/main" id="{7DCCEA49-95AF-DC43-AC51-393C4CC4A2CA}"/>
                    </a:ext>
                  </a:extLst>
                </p:cNvPr>
                <p:cNvSpPr txBox="1"/>
                <p:nvPr/>
              </p:nvSpPr>
              <p:spPr>
                <a:xfrm>
                  <a:off x="1472538" y="5202049"/>
                  <a:ext cx="575249" cy="266775"/>
                </a:xfrm>
                <a:prstGeom prst="rect">
                  <a:avLst/>
                </a:prstGeom>
                <a:noFill/>
              </p:spPr>
              <p:txBody>
                <a:bodyPr wrap="none" rtlCol="0">
                  <a:spAutoFit/>
                </a:bodyPr>
                <a:lstStyle/>
                <a:p>
                  <a:r>
                    <a:rPr kumimoji="1" lang="zh-CN" altLang="en-US" sz="950" dirty="0">
                      <a:solidFill>
                        <a:schemeClr val="bg1"/>
                      </a:solidFill>
                      <a:latin typeface="Microsoft YaHei" panose="020B0503020204020204" pitchFamily="34" charset="-122"/>
                      <a:ea typeface="Microsoft YaHei" panose="020B0503020204020204" pitchFamily="34" charset="-122"/>
                    </a:rPr>
                    <a:t>山豆根</a:t>
                  </a:r>
                </a:p>
              </p:txBody>
            </p:sp>
            <p:pic>
              <p:nvPicPr>
                <p:cNvPr id="313" name="图片 312">
                  <a:extLst>
                    <a:ext uri="{FF2B5EF4-FFF2-40B4-BE49-F238E27FC236}">
                      <a16:creationId xmlns:a16="http://schemas.microsoft.com/office/drawing/2014/main" id="{A2A9A4CB-D44C-AF47-8EA5-37BF1C9A0795}"/>
                    </a:ext>
                  </a:extLst>
                </p:cNvPr>
                <p:cNvPicPr>
                  <a:picLocks noChangeAspect="1"/>
                </p:cNvPicPr>
                <p:nvPr/>
              </p:nvPicPr>
              <p:blipFill rotWithShape="1">
                <a:blip r:embed="rId17">
                  <a:clrChange>
                    <a:clrFrom>
                      <a:srgbClr val="FFFFFF"/>
                    </a:clrFrom>
                    <a:clrTo>
                      <a:srgbClr val="FFFFFF">
                        <a:alpha val="0"/>
                      </a:srgbClr>
                    </a:clrTo>
                  </a:clrChange>
                </a:blip>
                <a:srcRect l="55628" t="18469" r="2662" b="17641"/>
                <a:stretch/>
              </p:blipFill>
              <p:spPr>
                <a:xfrm>
                  <a:off x="1250411" y="5211429"/>
                  <a:ext cx="288108" cy="221563"/>
                </a:xfrm>
                <a:prstGeom prst="rect">
                  <a:avLst/>
                </a:prstGeom>
              </p:spPr>
            </p:pic>
          </p:grpSp>
          <p:cxnSp>
            <p:nvCxnSpPr>
              <p:cNvPr id="300" name="直线连接符 299">
                <a:extLst>
                  <a:ext uri="{FF2B5EF4-FFF2-40B4-BE49-F238E27FC236}">
                    <a16:creationId xmlns:a16="http://schemas.microsoft.com/office/drawing/2014/main" id="{47789EE1-214A-6344-9E5D-6CF3D00CFBF5}"/>
                  </a:ext>
                </a:extLst>
              </p:cNvPr>
              <p:cNvCxnSpPr/>
              <p:nvPr/>
            </p:nvCxnSpPr>
            <p:spPr>
              <a:xfrm>
                <a:off x="1411678" y="5147210"/>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1" name="图片 300">
                <a:extLst>
                  <a:ext uri="{FF2B5EF4-FFF2-40B4-BE49-F238E27FC236}">
                    <a16:creationId xmlns:a16="http://schemas.microsoft.com/office/drawing/2014/main" id="{D41856AD-314F-E24D-960A-728C2AD0A6AC}"/>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495608" y="5023697"/>
                <a:ext cx="285506" cy="236506"/>
              </a:xfrm>
              <a:prstGeom prst="rect">
                <a:avLst/>
              </a:prstGeom>
            </p:spPr>
          </p:pic>
          <p:cxnSp>
            <p:nvCxnSpPr>
              <p:cNvPr id="302" name="直线连接符 301">
                <a:extLst>
                  <a:ext uri="{FF2B5EF4-FFF2-40B4-BE49-F238E27FC236}">
                    <a16:creationId xmlns:a16="http://schemas.microsoft.com/office/drawing/2014/main" id="{740093B1-F69E-494A-9B0E-D65715DD2810}"/>
                  </a:ext>
                </a:extLst>
              </p:cNvPr>
              <p:cNvCxnSpPr/>
              <p:nvPr/>
            </p:nvCxnSpPr>
            <p:spPr>
              <a:xfrm>
                <a:off x="1414684" y="5440818"/>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3" name="图片 302">
                <a:extLst>
                  <a:ext uri="{FF2B5EF4-FFF2-40B4-BE49-F238E27FC236}">
                    <a16:creationId xmlns:a16="http://schemas.microsoft.com/office/drawing/2014/main" id="{6F3ADFD2-1AF3-2B49-8EB6-FB72F3214201}"/>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498614" y="5317305"/>
                <a:ext cx="285506" cy="236506"/>
              </a:xfrm>
              <a:prstGeom prst="rect">
                <a:avLst/>
              </a:prstGeom>
            </p:spPr>
          </p:pic>
          <p:cxnSp>
            <p:nvCxnSpPr>
              <p:cNvPr id="304" name="直线连接符 303">
                <a:extLst>
                  <a:ext uri="{FF2B5EF4-FFF2-40B4-BE49-F238E27FC236}">
                    <a16:creationId xmlns:a16="http://schemas.microsoft.com/office/drawing/2014/main" id="{1B755308-2F5F-784F-8B51-EC55248777A1}"/>
                  </a:ext>
                </a:extLst>
              </p:cNvPr>
              <p:cNvCxnSpPr/>
              <p:nvPr/>
            </p:nvCxnSpPr>
            <p:spPr>
              <a:xfrm>
                <a:off x="1417690" y="5734426"/>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5" name="图片 304">
                <a:extLst>
                  <a:ext uri="{FF2B5EF4-FFF2-40B4-BE49-F238E27FC236}">
                    <a16:creationId xmlns:a16="http://schemas.microsoft.com/office/drawing/2014/main" id="{288644E7-03BB-AE41-8841-6829A9F16A04}"/>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501620" y="5610913"/>
                <a:ext cx="285506" cy="236506"/>
              </a:xfrm>
              <a:prstGeom prst="rect">
                <a:avLst/>
              </a:prstGeom>
            </p:spPr>
          </p:pic>
          <p:cxnSp>
            <p:nvCxnSpPr>
              <p:cNvPr id="306" name="直线连接符 305">
                <a:extLst>
                  <a:ext uri="{FF2B5EF4-FFF2-40B4-BE49-F238E27FC236}">
                    <a16:creationId xmlns:a16="http://schemas.microsoft.com/office/drawing/2014/main" id="{5226C884-0635-E941-A7DD-05B4FCADECFD}"/>
                  </a:ext>
                </a:extLst>
              </p:cNvPr>
              <p:cNvCxnSpPr/>
              <p:nvPr/>
            </p:nvCxnSpPr>
            <p:spPr>
              <a:xfrm>
                <a:off x="1420696" y="6028034"/>
                <a:ext cx="111600"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7" name="图片 306">
                <a:extLst>
                  <a:ext uri="{FF2B5EF4-FFF2-40B4-BE49-F238E27FC236}">
                    <a16:creationId xmlns:a16="http://schemas.microsoft.com/office/drawing/2014/main" id="{DC8B7561-D0C8-A74F-9C81-6875B6AACF87}"/>
                  </a:ext>
                </a:extLst>
              </p:cNvPr>
              <p:cNvPicPr>
                <a:picLocks noChangeAspect="1"/>
              </p:cNvPicPr>
              <p:nvPr/>
            </p:nvPicPr>
            <p:blipFill rotWithShape="1">
              <a:blip r:embed="rId17">
                <a:clrChange>
                  <a:clrFrom>
                    <a:srgbClr val="FFFFFF"/>
                  </a:clrFrom>
                  <a:clrTo>
                    <a:srgbClr val="FFFFFF">
                      <a:alpha val="0"/>
                    </a:srgbClr>
                  </a:clrTo>
                </a:clrChange>
              </a:blip>
              <a:srcRect l="6235" t="15366" r="52055" b="15531"/>
              <a:stretch/>
            </p:blipFill>
            <p:spPr>
              <a:xfrm>
                <a:off x="1504626" y="5904521"/>
                <a:ext cx="285506" cy="236506"/>
              </a:xfrm>
              <a:prstGeom prst="rect">
                <a:avLst/>
              </a:prstGeom>
            </p:spPr>
          </p:pic>
          <p:sp>
            <p:nvSpPr>
              <p:cNvPr id="308" name="文本框 307">
                <a:extLst>
                  <a:ext uri="{FF2B5EF4-FFF2-40B4-BE49-F238E27FC236}">
                    <a16:creationId xmlns:a16="http://schemas.microsoft.com/office/drawing/2014/main" id="{AF5E4F36-8EF5-C342-9E39-96F4E5870FAC}"/>
                  </a:ext>
                </a:extLst>
              </p:cNvPr>
              <p:cNvSpPr txBox="1"/>
              <p:nvPr/>
            </p:nvSpPr>
            <p:spPr>
              <a:xfrm>
                <a:off x="1706272" y="1299511"/>
                <a:ext cx="581637"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丁公藤</a:t>
                </a:r>
              </a:p>
            </p:txBody>
          </p:sp>
          <p:sp>
            <p:nvSpPr>
              <p:cNvPr id="309" name="矩形 308">
                <a:extLst>
                  <a:ext uri="{FF2B5EF4-FFF2-40B4-BE49-F238E27FC236}">
                    <a16:creationId xmlns:a16="http://schemas.microsoft.com/office/drawing/2014/main" id="{5CAAD90A-A0DC-2444-B1AA-68E2B5C01BF2}"/>
                  </a:ext>
                </a:extLst>
              </p:cNvPr>
              <p:cNvSpPr/>
              <p:nvPr/>
            </p:nvSpPr>
            <p:spPr>
              <a:xfrm>
                <a:off x="1717560" y="1591351"/>
                <a:ext cx="452835"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附子</a:t>
                </a:r>
              </a:p>
            </p:txBody>
          </p:sp>
          <p:sp>
            <p:nvSpPr>
              <p:cNvPr id="310" name="矩形 309">
                <a:extLst>
                  <a:ext uri="{FF2B5EF4-FFF2-40B4-BE49-F238E27FC236}">
                    <a16:creationId xmlns:a16="http://schemas.microsoft.com/office/drawing/2014/main" id="{F0882521-8744-CE43-B55F-8D0A66254993}"/>
                  </a:ext>
                </a:extLst>
              </p:cNvPr>
              <p:cNvSpPr/>
              <p:nvPr/>
            </p:nvSpPr>
            <p:spPr>
              <a:xfrm>
                <a:off x="1715637" y="1883190"/>
                <a:ext cx="581637" cy="266774"/>
              </a:xfrm>
              <a:prstGeom prst="rect">
                <a:avLst/>
              </a:prstGeom>
            </p:spPr>
            <p:txBody>
              <a:bodyPr wrap="none">
                <a:spAutoFit/>
              </a:bodyPr>
              <a:lstStyle/>
              <a:p>
                <a:r>
                  <a:rPr lang="zh-CN" altLang="en-US" sz="950" dirty="0">
                    <a:latin typeface="Microsoft YaHei" panose="020B0503020204020204" pitchFamily="34" charset="-122"/>
                    <a:ea typeface="Microsoft YaHei" panose="020B0503020204020204" pitchFamily="34" charset="-122"/>
                  </a:rPr>
                  <a:t>华山参</a:t>
                </a:r>
              </a:p>
            </p:txBody>
          </p:sp>
          <p:sp>
            <p:nvSpPr>
              <p:cNvPr id="311" name="文本框 310">
                <a:extLst>
                  <a:ext uri="{FF2B5EF4-FFF2-40B4-BE49-F238E27FC236}">
                    <a16:creationId xmlns:a16="http://schemas.microsoft.com/office/drawing/2014/main" id="{ACE34603-5F46-8944-9A41-E76BF1B67495}"/>
                  </a:ext>
                </a:extLst>
              </p:cNvPr>
              <p:cNvSpPr txBox="1"/>
              <p:nvPr/>
            </p:nvSpPr>
            <p:spPr>
              <a:xfrm>
                <a:off x="1725622" y="1007671"/>
                <a:ext cx="452835" cy="266774"/>
              </a:xfrm>
              <a:prstGeom prst="rect">
                <a:avLst/>
              </a:prstGeom>
              <a:noFill/>
            </p:spPr>
            <p:txBody>
              <a:bodyPr wrap="none" rtlCol="0">
                <a:spAutoFit/>
              </a:bodyPr>
              <a:lstStyle/>
              <a:p>
                <a:r>
                  <a:rPr kumimoji="1" lang="zh-CN" altLang="en-US" sz="950" dirty="0">
                    <a:latin typeface="Microsoft YaHei" panose="020B0503020204020204" pitchFamily="34" charset="-122"/>
                    <a:ea typeface="Microsoft YaHei" panose="020B0503020204020204" pitchFamily="34" charset="-122"/>
                  </a:rPr>
                  <a:t>重楼</a:t>
                </a:r>
              </a:p>
            </p:txBody>
          </p:sp>
        </p:grpSp>
        <p:grpSp>
          <p:nvGrpSpPr>
            <p:cNvPr id="410" name="组合 409">
              <a:extLst>
                <a:ext uri="{FF2B5EF4-FFF2-40B4-BE49-F238E27FC236}">
                  <a16:creationId xmlns:a16="http://schemas.microsoft.com/office/drawing/2014/main" id="{85841497-3DF6-B94A-A316-87C7DC00F376}"/>
                </a:ext>
              </a:extLst>
            </p:cNvPr>
            <p:cNvGrpSpPr/>
            <p:nvPr/>
          </p:nvGrpSpPr>
          <p:grpSpPr>
            <a:xfrm>
              <a:off x="645167" y="1333537"/>
              <a:ext cx="2505475" cy="268322"/>
              <a:chOff x="1134044" y="606487"/>
              <a:chExt cx="2505475" cy="268322"/>
            </a:xfrm>
          </p:grpSpPr>
          <p:sp>
            <p:nvSpPr>
              <p:cNvPr id="411" name="矩形 410">
                <a:extLst>
                  <a:ext uri="{FF2B5EF4-FFF2-40B4-BE49-F238E27FC236}">
                    <a16:creationId xmlns:a16="http://schemas.microsoft.com/office/drawing/2014/main" id="{ADC090BB-A6AF-3043-865C-59D606F88F70}"/>
                  </a:ext>
                </a:extLst>
              </p:cNvPr>
              <p:cNvSpPr/>
              <p:nvPr/>
            </p:nvSpPr>
            <p:spPr>
              <a:xfrm>
                <a:off x="1134044" y="606487"/>
                <a:ext cx="2505475" cy="255404"/>
              </a:xfrm>
              <a:prstGeom prst="rect">
                <a:avLst/>
              </a:prstGeom>
              <a:solidFill>
                <a:schemeClr val="bg1">
                  <a:lumMod val="95000"/>
                </a:schemeClr>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pic>
            <p:nvPicPr>
              <p:cNvPr id="412" name="Picture 2">
                <a:extLst>
                  <a:ext uri="{FF2B5EF4-FFF2-40B4-BE49-F238E27FC236}">
                    <a16:creationId xmlns:a16="http://schemas.microsoft.com/office/drawing/2014/main" id="{BF0560B8-DFD9-6246-9659-DCFB9DE0A187}"/>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394" y="658496"/>
                <a:ext cx="288250" cy="192078"/>
              </a:xfrm>
              <a:prstGeom prst="rect">
                <a:avLst/>
              </a:prstGeom>
              <a:noFill/>
              <a:extLst>
                <a:ext uri="{909E8E84-426E-40DD-AFC4-6F175D3DCCD1}">
                  <a14:hiddenFill xmlns:a14="http://schemas.microsoft.com/office/drawing/2010/main">
                    <a:solidFill>
                      <a:srgbClr val="FFFFFF"/>
                    </a:solidFill>
                  </a14:hiddenFill>
                </a:ext>
              </a:extLst>
            </p:spPr>
          </p:pic>
          <p:grpSp>
            <p:nvGrpSpPr>
              <p:cNvPr id="413" name="组合 412">
                <a:extLst>
                  <a:ext uri="{FF2B5EF4-FFF2-40B4-BE49-F238E27FC236}">
                    <a16:creationId xmlns:a16="http://schemas.microsoft.com/office/drawing/2014/main" id="{E457FFC2-7A7A-7140-9BD3-F10A507605DE}"/>
                  </a:ext>
                </a:extLst>
              </p:cNvPr>
              <p:cNvGrpSpPr/>
              <p:nvPr/>
            </p:nvGrpSpPr>
            <p:grpSpPr>
              <a:xfrm>
                <a:off x="2243366" y="629334"/>
                <a:ext cx="1315977" cy="207442"/>
                <a:chOff x="1849632" y="1637003"/>
                <a:chExt cx="1315977" cy="207442"/>
              </a:xfrm>
            </p:grpSpPr>
            <p:sp>
              <p:nvSpPr>
                <p:cNvPr id="416" name="圆角矩形 415">
                  <a:extLst>
                    <a:ext uri="{FF2B5EF4-FFF2-40B4-BE49-F238E27FC236}">
                      <a16:creationId xmlns:a16="http://schemas.microsoft.com/office/drawing/2014/main" id="{1B0C0CD9-15E5-F842-AC2E-EA5BCB850D77}"/>
                    </a:ext>
                  </a:extLst>
                </p:cNvPr>
                <p:cNvSpPr/>
                <p:nvPr/>
              </p:nvSpPr>
              <p:spPr>
                <a:xfrm>
                  <a:off x="1849632" y="1646115"/>
                  <a:ext cx="1315977" cy="186792"/>
                </a:xfrm>
                <a:prstGeom prst="roundRect">
                  <a:avLst>
                    <a:gd name="adj" fmla="val 23138"/>
                  </a:avLst>
                </a:prstGeom>
                <a:solidFill>
                  <a:schemeClr val="bg1"/>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417" name="图片 416">
                  <a:extLst>
                    <a:ext uri="{FF2B5EF4-FFF2-40B4-BE49-F238E27FC236}">
                      <a16:creationId xmlns:a16="http://schemas.microsoft.com/office/drawing/2014/main" id="{5A3943C4-0D7B-A041-B9CD-B58C0F23D3BC}"/>
                    </a:ext>
                  </a:extLst>
                </p:cNvPr>
                <p:cNvPicPr>
                  <a:picLocks noChangeAspect="1"/>
                </p:cNvPicPr>
                <p:nvPr/>
              </p:nvPicPr>
              <p:blipFill>
                <a:blip r:embed="rId16">
                  <a:clrChange>
                    <a:clrFrom>
                      <a:srgbClr val="FFFFFF"/>
                    </a:clrFrom>
                    <a:clrTo>
                      <a:srgbClr val="FFFFFF">
                        <a:alpha val="0"/>
                      </a:srgbClr>
                    </a:clrTo>
                  </a:clrChange>
                  <a:duotone>
                    <a:prstClr val="black"/>
                    <a:srgbClr val="D9C3A5">
                      <a:tint val="50000"/>
                      <a:satMod val="180000"/>
                    </a:srgbClr>
                  </a:duotone>
                </a:blip>
                <a:stretch>
                  <a:fillRect/>
                </a:stretch>
              </p:blipFill>
              <p:spPr>
                <a:xfrm>
                  <a:off x="1889510" y="1653217"/>
                  <a:ext cx="191228" cy="191228"/>
                </a:xfrm>
                <a:prstGeom prst="rect">
                  <a:avLst/>
                </a:prstGeom>
              </p:spPr>
            </p:pic>
            <p:pic>
              <p:nvPicPr>
                <p:cNvPr id="418" name="图片 417">
                  <a:extLst>
                    <a:ext uri="{FF2B5EF4-FFF2-40B4-BE49-F238E27FC236}">
                      <a16:creationId xmlns:a16="http://schemas.microsoft.com/office/drawing/2014/main" id="{FF92E25C-E19E-8F40-A057-CA2C1F1127E5}"/>
                    </a:ext>
                  </a:extLst>
                </p:cNvPr>
                <p:cNvPicPr>
                  <a:picLocks noChangeAspect="1"/>
                </p:cNvPicPr>
                <p:nvPr/>
              </p:nvPicPr>
              <p:blipFill>
                <a:blip r:embed="rId22"/>
                <a:stretch>
                  <a:fillRect/>
                </a:stretch>
              </p:blipFill>
              <p:spPr>
                <a:xfrm>
                  <a:off x="2972662" y="1637003"/>
                  <a:ext cx="172979" cy="205413"/>
                </a:xfrm>
                <a:prstGeom prst="rect">
                  <a:avLst/>
                </a:prstGeom>
              </p:spPr>
            </p:pic>
          </p:grpSp>
          <p:sp>
            <p:nvSpPr>
              <p:cNvPr id="414" name="矩形 413">
                <a:extLst>
                  <a:ext uri="{FF2B5EF4-FFF2-40B4-BE49-F238E27FC236}">
                    <a16:creationId xmlns:a16="http://schemas.microsoft.com/office/drawing/2014/main" id="{D7F49FC2-DD93-D447-A67D-FCCC8BB0A17F}"/>
                  </a:ext>
                </a:extLst>
              </p:cNvPr>
              <p:cNvSpPr/>
              <p:nvPr/>
            </p:nvSpPr>
            <p:spPr>
              <a:xfrm>
                <a:off x="1453793" y="608220"/>
                <a:ext cx="716382" cy="241578"/>
              </a:xfrm>
              <a:prstGeom prst="rect">
                <a:avLst/>
              </a:prstGeom>
              <a:solidFill>
                <a:srgbClr val="F2F2F2"/>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15" name="矩形 414">
                <a:extLst>
                  <a:ext uri="{FF2B5EF4-FFF2-40B4-BE49-F238E27FC236}">
                    <a16:creationId xmlns:a16="http://schemas.microsoft.com/office/drawing/2014/main" id="{D04F8F46-FA6F-E74D-8E19-F55539989E28}"/>
                  </a:ext>
                </a:extLst>
              </p:cNvPr>
              <p:cNvSpPr/>
              <p:nvPr/>
            </p:nvSpPr>
            <p:spPr>
              <a:xfrm>
                <a:off x="1470199" y="626745"/>
                <a:ext cx="617529" cy="248064"/>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中药材</a:t>
                </a:r>
              </a:p>
            </p:txBody>
          </p:sp>
        </p:grpSp>
      </p:grpSp>
      <p:sp>
        <p:nvSpPr>
          <p:cNvPr id="419" name="三角形 418">
            <a:extLst>
              <a:ext uri="{FF2B5EF4-FFF2-40B4-BE49-F238E27FC236}">
                <a16:creationId xmlns:a16="http://schemas.microsoft.com/office/drawing/2014/main" id="{1AE5BE0F-ED07-F74D-A18F-59968006C97F}"/>
              </a:ext>
            </a:extLst>
          </p:cNvPr>
          <p:cNvSpPr/>
          <p:nvPr/>
        </p:nvSpPr>
        <p:spPr>
          <a:xfrm flipH="1" flipV="1">
            <a:off x="1822667" y="1169214"/>
            <a:ext cx="102586" cy="52234"/>
          </a:xfrm>
          <a:prstGeom prst="triangle">
            <a:avLst/>
          </a:prstGeom>
          <a:solidFill>
            <a:schemeClr val="tx1">
              <a:alpha val="61961"/>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64" name="矩形 463">
            <a:extLst>
              <a:ext uri="{FF2B5EF4-FFF2-40B4-BE49-F238E27FC236}">
                <a16:creationId xmlns:a16="http://schemas.microsoft.com/office/drawing/2014/main" id="{1795D689-5596-5645-92D8-64FD0F0917BE}"/>
              </a:ext>
            </a:extLst>
          </p:cNvPr>
          <p:cNvSpPr/>
          <p:nvPr/>
        </p:nvSpPr>
        <p:spPr>
          <a:xfrm>
            <a:off x="10610383" y="768966"/>
            <a:ext cx="643125" cy="238527"/>
          </a:xfrm>
          <a:prstGeom prst="rect">
            <a:avLst/>
          </a:prstGeom>
          <a:ln>
            <a:noFill/>
          </a:ln>
        </p:spPr>
        <p:txBody>
          <a:bodyPr wrap="none">
            <a:spAutoFit/>
          </a:bodyPr>
          <a:lstStyle/>
          <a:p>
            <a:r>
              <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rPr>
              <a:t>退出 </a:t>
            </a:r>
            <a:r>
              <a:rPr lang="en-US" altLang="zh-CN" sz="950" dirty="0">
                <a:solidFill>
                  <a:schemeClr val="tx1">
                    <a:lumMod val="50000"/>
                    <a:lumOff val="50000"/>
                  </a:schemeClr>
                </a:solidFill>
                <a:latin typeface="Microsoft YaHei" panose="020B0503020204020204" pitchFamily="34" charset="-122"/>
                <a:ea typeface="Microsoft YaHei" panose="020B0503020204020204" pitchFamily="34" charset="-122"/>
              </a:rPr>
              <a:t>(Q)</a:t>
            </a:r>
            <a:endPar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65" name="矩形 464">
            <a:extLst>
              <a:ext uri="{FF2B5EF4-FFF2-40B4-BE49-F238E27FC236}">
                <a16:creationId xmlns:a16="http://schemas.microsoft.com/office/drawing/2014/main" id="{1656E555-92EF-D049-860B-E857D160BDB1}"/>
              </a:ext>
            </a:extLst>
          </p:cNvPr>
          <p:cNvSpPr/>
          <p:nvPr/>
        </p:nvSpPr>
        <p:spPr>
          <a:xfrm>
            <a:off x="9756754" y="770795"/>
            <a:ext cx="728084" cy="238527"/>
          </a:xfrm>
          <a:prstGeom prst="rect">
            <a:avLst/>
          </a:prstGeom>
          <a:ln>
            <a:noFill/>
          </a:ln>
        </p:spPr>
        <p:txBody>
          <a:bodyPr wrap="none">
            <a:spAutoFit/>
          </a:bodyPr>
          <a:lstStyle/>
          <a:p>
            <a:r>
              <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rPr>
              <a:t>已登录 </a:t>
            </a:r>
            <a:r>
              <a:rPr lang="en-US" altLang="zh-CN" sz="950" dirty="0">
                <a:solidFill>
                  <a:schemeClr val="tx1">
                    <a:lumMod val="50000"/>
                    <a:lumOff val="50000"/>
                  </a:schemeClr>
                </a:solidFill>
                <a:latin typeface="Microsoft YaHei" panose="020B0503020204020204" pitchFamily="34" charset="-122"/>
                <a:ea typeface="Microsoft YaHei" panose="020B0503020204020204" pitchFamily="34" charset="-122"/>
              </a:rPr>
              <a:t>(L)</a:t>
            </a:r>
            <a:endParaRPr lang="zh-CN" altLang="en-US" sz="9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nvGrpSpPr>
          <p:cNvPr id="467" name="组合 466">
            <a:extLst>
              <a:ext uri="{FF2B5EF4-FFF2-40B4-BE49-F238E27FC236}">
                <a16:creationId xmlns:a16="http://schemas.microsoft.com/office/drawing/2014/main" id="{98D63EA5-CE68-C246-81C0-8D1D284B90D2}"/>
              </a:ext>
            </a:extLst>
          </p:cNvPr>
          <p:cNvGrpSpPr/>
          <p:nvPr/>
        </p:nvGrpSpPr>
        <p:grpSpPr>
          <a:xfrm>
            <a:off x="3391114" y="1059457"/>
            <a:ext cx="6178254" cy="5335818"/>
            <a:chOff x="3199904" y="1333936"/>
            <a:chExt cx="6622260" cy="5554336"/>
          </a:xfrm>
        </p:grpSpPr>
        <p:sp>
          <p:nvSpPr>
            <p:cNvPr id="504" name="矩形 503">
              <a:extLst>
                <a:ext uri="{FF2B5EF4-FFF2-40B4-BE49-F238E27FC236}">
                  <a16:creationId xmlns:a16="http://schemas.microsoft.com/office/drawing/2014/main" id="{5F106BCE-3DB6-0043-8435-9F44C766A0DE}"/>
                </a:ext>
              </a:extLst>
            </p:cNvPr>
            <p:cNvSpPr/>
            <p:nvPr/>
          </p:nvSpPr>
          <p:spPr>
            <a:xfrm flipH="1">
              <a:off x="3199904" y="1333936"/>
              <a:ext cx="6622260" cy="5554336"/>
            </a:xfrm>
            <a:prstGeom prst="rect">
              <a:avLst/>
            </a:prstGeom>
            <a:solidFill>
              <a:srgbClr val="F2F2F2"/>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511" name="图片 510">
              <a:extLst>
                <a:ext uri="{FF2B5EF4-FFF2-40B4-BE49-F238E27FC236}">
                  <a16:creationId xmlns:a16="http://schemas.microsoft.com/office/drawing/2014/main" id="{39618F52-7D00-084F-9ABA-8DE0D3F55360}"/>
                </a:ext>
              </a:extLst>
            </p:cNvPr>
            <p:cNvPicPr>
              <a:picLocks noChangeAspect="1"/>
            </p:cNvPicPr>
            <p:nvPr/>
          </p:nvPicPr>
          <p:blipFill>
            <a:blip r:embed="rId5"/>
            <a:stretch>
              <a:fillRect/>
            </a:stretch>
          </p:blipFill>
          <p:spPr>
            <a:xfrm>
              <a:off x="8878053" y="1340457"/>
              <a:ext cx="886493" cy="172203"/>
            </a:xfrm>
            <a:prstGeom prst="rect">
              <a:avLst/>
            </a:prstGeom>
          </p:spPr>
        </p:pic>
      </p:grpSp>
      <p:grpSp>
        <p:nvGrpSpPr>
          <p:cNvPr id="469" name="组合 468">
            <a:extLst>
              <a:ext uri="{FF2B5EF4-FFF2-40B4-BE49-F238E27FC236}">
                <a16:creationId xmlns:a16="http://schemas.microsoft.com/office/drawing/2014/main" id="{5EC2F1B0-DD55-7D44-B8A1-33420DF122A7}"/>
              </a:ext>
            </a:extLst>
          </p:cNvPr>
          <p:cNvGrpSpPr/>
          <p:nvPr/>
        </p:nvGrpSpPr>
        <p:grpSpPr>
          <a:xfrm>
            <a:off x="9663032" y="1282758"/>
            <a:ext cx="1509616" cy="1627753"/>
            <a:chOff x="8490507" y="2126086"/>
            <a:chExt cx="1653839" cy="1731832"/>
          </a:xfrm>
        </p:grpSpPr>
        <p:sp>
          <p:nvSpPr>
            <p:cNvPr id="490" name="矩形 489">
              <a:extLst>
                <a:ext uri="{FF2B5EF4-FFF2-40B4-BE49-F238E27FC236}">
                  <a16:creationId xmlns:a16="http://schemas.microsoft.com/office/drawing/2014/main" id="{5701EBCC-9AF4-9045-A72A-39AB0BCB9B3E}"/>
                </a:ext>
              </a:extLst>
            </p:cNvPr>
            <p:cNvSpPr/>
            <p:nvPr/>
          </p:nvSpPr>
          <p:spPr>
            <a:xfrm>
              <a:off x="8490507" y="2240635"/>
              <a:ext cx="1653839" cy="1617283"/>
            </a:xfrm>
            <a:prstGeom prst="rect">
              <a:avLst/>
            </a:prstGeom>
            <a:gradFill flip="none" rotWithShape="1">
              <a:gsLst>
                <a:gs pos="46000">
                  <a:srgbClr val="EEEFF1"/>
                </a:gs>
                <a:gs pos="0">
                  <a:schemeClr val="bg1"/>
                </a:gs>
                <a:gs pos="100000">
                  <a:schemeClr val="bg1">
                    <a:lumMod val="95000"/>
                  </a:schemeClr>
                </a:gs>
              </a:gsLst>
              <a:lin ang="0" scaled="1"/>
              <a:tileRect/>
            </a:gra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pic>
          <p:nvPicPr>
            <p:cNvPr id="491" name="Picture 4">
              <a:extLst>
                <a:ext uri="{FF2B5EF4-FFF2-40B4-BE49-F238E27FC236}">
                  <a16:creationId xmlns:a16="http://schemas.microsoft.com/office/drawing/2014/main" id="{69DC42E2-C125-6C40-ABC5-ABB477C171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29259" y="2629918"/>
              <a:ext cx="1014338" cy="812962"/>
            </a:xfrm>
            <a:prstGeom prst="rect">
              <a:avLst/>
            </a:prstGeom>
            <a:noFill/>
            <a:extLst>
              <a:ext uri="{909E8E84-426E-40DD-AFC4-6F175D3DCCD1}">
                <a14:hiddenFill xmlns:a14="http://schemas.microsoft.com/office/drawing/2010/main">
                  <a:solidFill>
                    <a:srgbClr val="FFFFFF"/>
                  </a:solidFill>
                </a14:hiddenFill>
              </a:ext>
            </a:extLst>
          </p:spPr>
        </p:pic>
        <p:pic>
          <p:nvPicPr>
            <p:cNvPr id="492" name="图片 491">
              <a:extLst>
                <a:ext uri="{FF2B5EF4-FFF2-40B4-BE49-F238E27FC236}">
                  <a16:creationId xmlns:a16="http://schemas.microsoft.com/office/drawing/2014/main" id="{88AC4857-0B72-EB4E-8E56-6588CA3B4D66}"/>
                </a:ext>
              </a:extLst>
            </p:cNvPr>
            <p:cNvPicPr>
              <a:picLocks noChangeAspect="1"/>
            </p:cNvPicPr>
            <p:nvPr/>
          </p:nvPicPr>
          <p:blipFill>
            <a:blip r:embed="rId24"/>
            <a:stretch>
              <a:fillRect/>
            </a:stretch>
          </p:blipFill>
          <p:spPr>
            <a:xfrm>
              <a:off x="8588995" y="2443404"/>
              <a:ext cx="1397075" cy="942341"/>
            </a:xfrm>
            <a:prstGeom prst="rect">
              <a:avLst/>
            </a:prstGeom>
            <a:ln w="9525">
              <a:noFill/>
            </a:ln>
          </p:spPr>
        </p:pic>
        <p:sp>
          <p:nvSpPr>
            <p:cNvPr id="493" name="矩形 492">
              <a:extLst>
                <a:ext uri="{FF2B5EF4-FFF2-40B4-BE49-F238E27FC236}">
                  <a16:creationId xmlns:a16="http://schemas.microsoft.com/office/drawing/2014/main" id="{DA186C39-6251-194A-8D11-8AD18243BA03}"/>
                </a:ext>
              </a:extLst>
            </p:cNvPr>
            <p:cNvSpPr/>
            <p:nvPr/>
          </p:nvSpPr>
          <p:spPr>
            <a:xfrm>
              <a:off x="9011027" y="3512949"/>
              <a:ext cx="657151" cy="222670"/>
            </a:xfrm>
            <a:prstGeom prst="rect">
              <a:avLst/>
            </a:prstGeom>
            <a:effectLst>
              <a:innerShdw blurRad="63500" dist="50800" dir="13500000">
                <a:prstClr val="black">
                  <a:alpha val="50000"/>
                </a:prstClr>
              </a:innerShdw>
            </a:effectLst>
          </p:spPr>
          <p:txBody>
            <a:bodyPr wrap="none">
              <a:spAutoFit/>
            </a:bodyPr>
            <a:lstStyle/>
            <a:p>
              <a:pPr algn="ctr"/>
              <a:r>
                <a:rPr lang="zh-CN" altLang="en-US" sz="760" dirty="0">
                  <a:solidFill>
                    <a:schemeClr val="tx1">
                      <a:lumMod val="65000"/>
                      <a:lumOff val="35000"/>
                    </a:schemeClr>
                  </a:solidFill>
                  <a:latin typeface="Microsoft YaHei" panose="020B0503020204020204" pitchFamily="34" charset="-122"/>
                  <a:ea typeface="Microsoft YaHei" panose="020B0503020204020204" pitchFamily="34" charset="-122"/>
                </a:rPr>
                <a:t>山豆根</a:t>
              </a:r>
              <a:r>
                <a:rPr lang="en-US" altLang="zh-CN" sz="760" dirty="0">
                  <a:solidFill>
                    <a:schemeClr val="tx1">
                      <a:lumMod val="65000"/>
                      <a:lumOff val="35000"/>
                    </a:schemeClr>
                  </a:solidFill>
                  <a:latin typeface="Microsoft YaHei" panose="020B0503020204020204" pitchFamily="34" charset="-122"/>
                  <a:ea typeface="Microsoft YaHei" panose="020B0503020204020204" pitchFamily="34" charset="-122"/>
                </a:rPr>
                <a:t>(2)</a:t>
              </a:r>
              <a:endParaRPr lang="zh-CN" altLang="en-US" sz="76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94" name="矩形 493">
              <a:extLst>
                <a:ext uri="{FF2B5EF4-FFF2-40B4-BE49-F238E27FC236}">
                  <a16:creationId xmlns:a16="http://schemas.microsoft.com/office/drawing/2014/main" id="{3174B1D0-324E-7944-AE84-9D19F6A9AA52}"/>
                </a:ext>
              </a:extLst>
            </p:cNvPr>
            <p:cNvSpPr/>
            <p:nvPr/>
          </p:nvSpPr>
          <p:spPr>
            <a:xfrm>
              <a:off x="8663633" y="2160384"/>
              <a:ext cx="562825" cy="155816"/>
            </a:xfrm>
            <a:prstGeom prst="rect">
              <a:avLst/>
            </a:prstGeom>
            <a:solidFill>
              <a:schemeClr val="bg1"/>
            </a:solidFill>
            <a:ln w="63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95" name="矩形 494">
              <a:extLst>
                <a:ext uri="{FF2B5EF4-FFF2-40B4-BE49-F238E27FC236}">
                  <a16:creationId xmlns:a16="http://schemas.microsoft.com/office/drawing/2014/main" id="{0181CDFF-7F64-BE4A-B7E6-51E494D2BCFC}"/>
                </a:ext>
              </a:extLst>
            </p:cNvPr>
            <p:cNvSpPr/>
            <p:nvPr/>
          </p:nvSpPr>
          <p:spPr>
            <a:xfrm>
              <a:off x="8786995" y="2126086"/>
              <a:ext cx="416558" cy="222670"/>
            </a:xfrm>
            <a:prstGeom prst="rect">
              <a:avLst/>
            </a:prstGeom>
          </p:spPr>
          <p:txBody>
            <a:bodyPr wrap="none">
              <a:spAutoFit/>
            </a:bodyPr>
            <a:lstStyle/>
            <a:p>
              <a:pPr algn="ctr"/>
              <a:r>
                <a:rPr lang="zh-CN" altLang="en-US" sz="760" dirty="0">
                  <a:latin typeface="Microsoft YaHei" panose="020B0503020204020204" pitchFamily="34" charset="-122"/>
                  <a:ea typeface="Microsoft YaHei" panose="020B0503020204020204" pitchFamily="34" charset="-122"/>
                </a:rPr>
                <a:t>图册</a:t>
              </a:r>
            </a:p>
          </p:txBody>
        </p:sp>
        <p:sp>
          <p:nvSpPr>
            <p:cNvPr id="496" name="矩形 495">
              <a:extLst>
                <a:ext uri="{FF2B5EF4-FFF2-40B4-BE49-F238E27FC236}">
                  <a16:creationId xmlns:a16="http://schemas.microsoft.com/office/drawing/2014/main" id="{5F65A888-4FA3-F746-A0D9-CFE506639A67}"/>
                </a:ext>
              </a:extLst>
            </p:cNvPr>
            <p:cNvSpPr/>
            <p:nvPr/>
          </p:nvSpPr>
          <p:spPr>
            <a:xfrm>
              <a:off x="8663634" y="2160384"/>
              <a:ext cx="562824" cy="15581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497" name="图片 496">
              <a:extLst>
                <a:ext uri="{FF2B5EF4-FFF2-40B4-BE49-F238E27FC236}">
                  <a16:creationId xmlns:a16="http://schemas.microsoft.com/office/drawing/2014/main" id="{99E757DE-52B6-B34D-B486-94E2DFEF1DD7}"/>
                </a:ext>
              </a:extLst>
            </p:cNvPr>
            <p:cNvPicPr>
              <a:picLocks noChangeAspect="1"/>
            </p:cNvPicPr>
            <p:nvPr/>
          </p:nvPicPr>
          <p:blipFill>
            <a:blip r:embed="rId25">
              <a:duotone>
                <a:schemeClr val="accent5">
                  <a:shade val="45000"/>
                  <a:satMod val="135000"/>
                </a:schemeClr>
                <a:prstClr val="white"/>
              </a:duotone>
            </a:blip>
            <a:stretch>
              <a:fillRect/>
            </a:stretch>
          </p:blipFill>
          <p:spPr>
            <a:xfrm>
              <a:off x="8739780" y="2192241"/>
              <a:ext cx="113252" cy="84581"/>
            </a:xfrm>
            <a:prstGeom prst="rect">
              <a:avLst/>
            </a:prstGeom>
          </p:spPr>
        </p:pic>
        <p:pic>
          <p:nvPicPr>
            <p:cNvPr id="498" name="图片 497">
              <a:extLst>
                <a:ext uri="{FF2B5EF4-FFF2-40B4-BE49-F238E27FC236}">
                  <a16:creationId xmlns:a16="http://schemas.microsoft.com/office/drawing/2014/main" id="{4EFC3CC9-ADED-0741-9C20-E85B80939E59}"/>
                </a:ext>
              </a:extLst>
            </p:cNvPr>
            <p:cNvPicPr>
              <a:picLocks noChangeAspect="1"/>
            </p:cNvPicPr>
            <p:nvPr/>
          </p:nvPicPr>
          <p:blipFill>
            <a:blip r:embed="rId26"/>
            <a:stretch>
              <a:fillRect/>
            </a:stretch>
          </p:blipFill>
          <p:spPr>
            <a:xfrm>
              <a:off x="10027189" y="2288347"/>
              <a:ext cx="78768" cy="82518"/>
            </a:xfrm>
            <a:prstGeom prst="rect">
              <a:avLst/>
            </a:prstGeom>
          </p:spPr>
        </p:pic>
        <p:pic>
          <p:nvPicPr>
            <p:cNvPr id="499" name="图片 498">
              <a:extLst>
                <a:ext uri="{FF2B5EF4-FFF2-40B4-BE49-F238E27FC236}">
                  <a16:creationId xmlns:a16="http://schemas.microsoft.com/office/drawing/2014/main" id="{83616AAA-B4FE-2044-A5B0-4244C3E91832}"/>
                </a:ext>
              </a:extLst>
            </p:cNvPr>
            <p:cNvPicPr>
              <a:picLocks noChangeAspect="1"/>
            </p:cNvPicPr>
            <p:nvPr/>
          </p:nvPicPr>
          <p:blipFill>
            <a:blip r:embed="rId27">
              <a:duotone>
                <a:schemeClr val="accent1">
                  <a:shade val="45000"/>
                  <a:satMod val="135000"/>
                </a:schemeClr>
                <a:prstClr val="white"/>
              </a:duotone>
            </a:blip>
            <a:stretch>
              <a:fillRect/>
            </a:stretch>
          </p:blipFill>
          <p:spPr>
            <a:xfrm>
              <a:off x="8559636" y="3631054"/>
              <a:ext cx="97339" cy="97339"/>
            </a:xfrm>
            <a:prstGeom prst="rect">
              <a:avLst/>
            </a:prstGeom>
            <a:effectLst>
              <a:outerShdw blurRad="50800" dir="1140000" sx="69000" sy="69000" algn="t" rotWithShape="0">
                <a:prstClr val="black">
                  <a:alpha val="8000"/>
                </a:prstClr>
              </a:outerShdw>
            </a:effectLst>
          </p:spPr>
        </p:pic>
        <p:pic>
          <p:nvPicPr>
            <p:cNvPr id="500" name="图片 499">
              <a:extLst>
                <a:ext uri="{FF2B5EF4-FFF2-40B4-BE49-F238E27FC236}">
                  <a16:creationId xmlns:a16="http://schemas.microsoft.com/office/drawing/2014/main" id="{53FACDF6-7B83-BC42-8318-3A4C0BEAD625}"/>
                </a:ext>
              </a:extLst>
            </p:cNvPr>
            <p:cNvPicPr>
              <a:picLocks noChangeAspect="1"/>
            </p:cNvPicPr>
            <p:nvPr/>
          </p:nvPicPr>
          <p:blipFill>
            <a:blip r:embed="rId28">
              <a:clrChange>
                <a:clrFrom>
                  <a:srgbClr val="FEFEFE"/>
                </a:clrFrom>
                <a:clrTo>
                  <a:srgbClr val="FEFEFE">
                    <a:alpha val="0"/>
                  </a:srgbClr>
                </a:clrTo>
              </a:clrChange>
              <a:duotone>
                <a:schemeClr val="accent2">
                  <a:shade val="45000"/>
                  <a:satMod val="135000"/>
                </a:schemeClr>
                <a:prstClr val="white"/>
              </a:duotone>
            </a:blip>
            <a:stretch>
              <a:fillRect/>
            </a:stretch>
          </p:blipFill>
          <p:spPr>
            <a:xfrm>
              <a:off x="8712036" y="3635932"/>
              <a:ext cx="97339" cy="97339"/>
            </a:xfrm>
            <a:prstGeom prst="rect">
              <a:avLst/>
            </a:prstGeom>
            <a:effectLst>
              <a:outerShdw blurRad="50800" dir="1140000" sx="69000" sy="69000" algn="t" rotWithShape="0">
                <a:prstClr val="black">
                  <a:alpha val="8000"/>
                </a:prstClr>
              </a:outerShdw>
            </a:effectLst>
          </p:spPr>
        </p:pic>
      </p:grpSp>
      <p:grpSp>
        <p:nvGrpSpPr>
          <p:cNvPr id="472" name="组合 471">
            <a:extLst>
              <a:ext uri="{FF2B5EF4-FFF2-40B4-BE49-F238E27FC236}">
                <a16:creationId xmlns:a16="http://schemas.microsoft.com/office/drawing/2014/main" id="{D4C9F5C4-3844-324C-BAEF-425F8C7FE11C}"/>
              </a:ext>
            </a:extLst>
          </p:cNvPr>
          <p:cNvGrpSpPr/>
          <p:nvPr/>
        </p:nvGrpSpPr>
        <p:grpSpPr>
          <a:xfrm>
            <a:off x="4895169" y="6201875"/>
            <a:ext cx="4598640" cy="173167"/>
            <a:chOff x="3101238" y="5868822"/>
            <a:chExt cx="6615988" cy="340151"/>
          </a:xfrm>
        </p:grpSpPr>
        <p:sp>
          <p:nvSpPr>
            <p:cNvPr id="482" name="矩形 481">
              <a:extLst>
                <a:ext uri="{FF2B5EF4-FFF2-40B4-BE49-F238E27FC236}">
                  <a16:creationId xmlns:a16="http://schemas.microsoft.com/office/drawing/2014/main" id="{D7BF22E4-3277-9C48-B070-BC4BE35FDC5D}"/>
                </a:ext>
              </a:extLst>
            </p:cNvPr>
            <p:cNvSpPr/>
            <p:nvPr/>
          </p:nvSpPr>
          <p:spPr>
            <a:xfrm rot="16200000">
              <a:off x="6239156" y="2730904"/>
              <a:ext cx="340151" cy="6615988"/>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483" name="三角形 482">
              <a:extLst>
                <a:ext uri="{FF2B5EF4-FFF2-40B4-BE49-F238E27FC236}">
                  <a16:creationId xmlns:a16="http://schemas.microsoft.com/office/drawing/2014/main" id="{3BF1D948-A171-404D-A0A5-36B1AFD04F24}"/>
                </a:ext>
              </a:extLst>
            </p:cNvPr>
            <p:cNvSpPr/>
            <p:nvPr/>
          </p:nvSpPr>
          <p:spPr>
            <a:xfrm rot="16200000" flipV="1">
              <a:off x="9353443" y="6058558"/>
              <a:ext cx="142752" cy="5316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84" name="三角形 483">
              <a:extLst>
                <a:ext uri="{FF2B5EF4-FFF2-40B4-BE49-F238E27FC236}">
                  <a16:creationId xmlns:a16="http://schemas.microsoft.com/office/drawing/2014/main" id="{8C8F2FFA-B977-FB46-80BE-201B4072B475}"/>
                </a:ext>
              </a:extLst>
            </p:cNvPr>
            <p:cNvSpPr/>
            <p:nvPr/>
          </p:nvSpPr>
          <p:spPr>
            <a:xfrm rot="16200000">
              <a:off x="3131455" y="6054463"/>
              <a:ext cx="142752" cy="5316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85" name="组合 484">
              <a:extLst>
                <a:ext uri="{FF2B5EF4-FFF2-40B4-BE49-F238E27FC236}">
                  <a16:creationId xmlns:a16="http://schemas.microsoft.com/office/drawing/2014/main" id="{777D658F-D50F-C041-8ABA-F6D0620F8381}"/>
                </a:ext>
              </a:extLst>
            </p:cNvPr>
            <p:cNvGrpSpPr/>
            <p:nvPr/>
          </p:nvGrpSpPr>
          <p:grpSpPr>
            <a:xfrm rot="16200000">
              <a:off x="6461243" y="4701621"/>
              <a:ext cx="235554" cy="2755766"/>
              <a:chOff x="3296347" y="2606972"/>
              <a:chExt cx="287113" cy="3358958"/>
            </a:xfrm>
          </p:grpSpPr>
          <p:sp>
            <p:nvSpPr>
              <p:cNvPr id="486" name="圆角矩形 485">
                <a:extLst>
                  <a:ext uri="{FF2B5EF4-FFF2-40B4-BE49-F238E27FC236}">
                    <a16:creationId xmlns:a16="http://schemas.microsoft.com/office/drawing/2014/main" id="{374E1777-5603-FD4C-8A6E-45A7C35904D5}"/>
                  </a:ext>
                </a:extLst>
              </p:cNvPr>
              <p:cNvSpPr/>
              <p:nvPr/>
            </p:nvSpPr>
            <p:spPr>
              <a:xfrm>
                <a:off x="3296347" y="2606972"/>
                <a:ext cx="287113" cy="3358958"/>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cxnSp>
            <p:nvCxnSpPr>
              <p:cNvPr id="487" name="直线连接符 486">
                <a:extLst>
                  <a:ext uri="{FF2B5EF4-FFF2-40B4-BE49-F238E27FC236}">
                    <a16:creationId xmlns:a16="http://schemas.microsoft.com/office/drawing/2014/main" id="{AB980820-0BC9-014E-9EBC-41635C31EA0A}"/>
                  </a:ext>
                </a:extLst>
              </p:cNvPr>
              <p:cNvCxnSpPr>
                <a:cxnSpLocks/>
              </p:cNvCxnSpPr>
              <p:nvPr/>
            </p:nvCxnSpPr>
            <p:spPr>
              <a:xfrm>
                <a:off x="3355804" y="4298353"/>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8" name="直线连接符 487">
                <a:extLst>
                  <a:ext uri="{FF2B5EF4-FFF2-40B4-BE49-F238E27FC236}">
                    <a16:creationId xmlns:a16="http://schemas.microsoft.com/office/drawing/2014/main" id="{F996B7F5-BEEC-0C4B-B326-83D736ABD0C1}"/>
                  </a:ext>
                </a:extLst>
              </p:cNvPr>
              <p:cNvCxnSpPr>
                <a:cxnSpLocks/>
              </p:cNvCxnSpPr>
              <p:nvPr/>
            </p:nvCxnSpPr>
            <p:spPr>
              <a:xfrm>
                <a:off x="3355804" y="4335911"/>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9" name="直线连接符 488">
                <a:extLst>
                  <a:ext uri="{FF2B5EF4-FFF2-40B4-BE49-F238E27FC236}">
                    <a16:creationId xmlns:a16="http://schemas.microsoft.com/office/drawing/2014/main" id="{F2F42CE4-BA56-6541-A1F6-DDA8F2AC9B6D}"/>
                  </a:ext>
                </a:extLst>
              </p:cNvPr>
              <p:cNvCxnSpPr>
                <a:cxnSpLocks/>
              </p:cNvCxnSpPr>
              <p:nvPr/>
            </p:nvCxnSpPr>
            <p:spPr>
              <a:xfrm>
                <a:off x="3355804" y="4371077"/>
                <a:ext cx="139455"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pic>
        <p:nvPicPr>
          <p:cNvPr id="526" name="图片 525">
            <a:extLst>
              <a:ext uri="{FF2B5EF4-FFF2-40B4-BE49-F238E27FC236}">
                <a16:creationId xmlns:a16="http://schemas.microsoft.com/office/drawing/2014/main" id="{EC796E79-777B-2D41-A422-5F739D22A6B9}"/>
              </a:ext>
            </a:extLst>
          </p:cNvPr>
          <p:cNvPicPr>
            <a:picLocks noChangeAspect="1"/>
          </p:cNvPicPr>
          <p:nvPr/>
        </p:nvPicPr>
        <p:blipFill rotWithShape="1">
          <a:blip r:embed="rId29">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0">
                    <a14:imgEffect>
                      <a14:brightnessContrast bright="40000" contrast="-40000"/>
                    </a14:imgEffect>
                  </a14:imgLayer>
                </a14:imgProps>
              </a:ext>
              <a:ext uri="{28A0092B-C50C-407E-A947-70E740481C1C}">
                <a14:useLocalDpi xmlns:a14="http://schemas.microsoft.com/office/drawing/2010/main" val="0"/>
              </a:ext>
            </a:extLst>
          </a:blip>
          <a:srcRect l="13454" t="29121" r="58969" b="31761"/>
          <a:stretch/>
        </p:blipFill>
        <p:spPr>
          <a:xfrm>
            <a:off x="9701931" y="5476999"/>
            <a:ext cx="327711" cy="371898"/>
          </a:xfrm>
          <a:prstGeom prst="rect">
            <a:avLst/>
          </a:prstGeom>
          <a:effectLst/>
        </p:spPr>
      </p:pic>
      <p:sp>
        <p:nvSpPr>
          <p:cNvPr id="534" name="任意形状 533">
            <a:extLst>
              <a:ext uri="{FF2B5EF4-FFF2-40B4-BE49-F238E27FC236}">
                <a16:creationId xmlns:a16="http://schemas.microsoft.com/office/drawing/2014/main" id="{F8C66CB6-BC00-D443-98EF-5C9B00D0A25F}"/>
              </a:ext>
            </a:extLst>
          </p:cNvPr>
          <p:cNvSpPr/>
          <p:nvPr/>
        </p:nvSpPr>
        <p:spPr>
          <a:xfrm>
            <a:off x="9591048" y="5984783"/>
            <a:ext cx="1473414" cy="417240"/>
          </a:xfrm>
          <a:custGeom>
            <a:avLst/>
            <a:gdLst>
              <a:gd name="connsiteX0" fmla="*/ 740967 w 1550836"/>
              <a:gd name="connsiteY0" fmla="*/ 43 h 439164"/>
              <a:gd name="connsiteX1" fmla="*/ 1054369 w 1550836"/>
              <a:gd name="connsiteY1" fmla="*/ 91467 h 439164"/>
              <a:gd name="connsiteX2" fmla="*/ 1485919 w 1550836"/>
              <a:gd name="connsiteY2" fmla="*/ 397681 h 439164"/>
              <a:gd name="connsiteX3" fmla="*/ 1550836 w 1550836"/>
              <a:gd name="connsiteY3" fmla="*/ 439164 h 439164"/>
              <a:gd name="connsiteX4" fmla="*/ 0 w 1550836"/>
              <a:gd name="connsiteY4" fmla="*/ 439164 h 439164"/>
              <a:gd name="connsiteX5" fmla="*/ 432 w 1550836"/>
              <a:gd name="connsiteY5" fmla="*/ 438781 h 439164"/>
              <a:gd name="connsiteX6" fmla="*/ 247946 w 1550836"/>
              <a:gd name="connsiteY6" fmla="*/ 241857 h 439164"/>
              <a:gd name="connsiteX7" fmla="*/ 643126 w 1550836"/>
              <a:gd name="connsiteY7" fmla="*/ 8752 h 439164"/>
              <a:gd name="connsiteX8" fmla="*/ 740967 w 1550836"/>
              <a:gd name="connsiteY8" fmla="*/ 43 h 43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836" h="439164">
                <a:moveTo>
                  <a:pt x="740967" y="43"/>
                </a:moveTo>
                <a:cubicBezTo>
                  <a:pt x="837001" y="1350"/>
                  <a:pt x="931077" y="32486"/>
                  <a:pt x="1054369" y="91467"/>
                </a:cubicBezTo>
                <a:cubicBezTo>
                  <a:pt x="1177662" y="150448"/>
                  <a:pt x="1337100" y="295610"/>
                  <a:pt x="1485919" y="397681"/>
                </a:cubicBezTo>
                <a:lnTo>
                  <a:pt x="1550836" y="439164"/>
                </a:lnTo>
                <a:lnTo>
                  <a:pt x="0" y="439164"/>
                </a:lnTo>
                <a:lnTo>
                  <a:pt x="432" y="438781"/>
                </a:lnTo>
                <a:cubicBezTo>
                  <a:pt x="77967" y="370893"/>
                  <a:pt x="157987" y="304128"/>
                  <a:pt x="247946" y="241857"/>
                </a:cubicBezTo>
                <a:cubicBezTo>
                  <a:pt x="367893" y="158829"/>
                  <a:pt x="508722" y="33817"/>
                  <a:pt x="643126" y="8752"/>
                </a:cubicBezTo>
                <a:cubicBezTo>
                  <a:pt x="676727" y="2486"/>
                  <a:pt x="708956" y="-393"/>
                  <a:pt x="740967" y="43"/>
                </a:cubicBezTo>
                <a:close/>
              </a:path>
            </a:pathLst>
          </a:custGeom>
          <a:gradFill>
            <a:gsLst>
              <a:gs pos="0">
                <a:schemeClr val="accent1">
                  <a:lumMod val="5000"/>
                  <a:lumOff val="95000"/>
                </a:schemeClr>
              </a:gs>
              <a:gs pos="100000">
                <a:srgbClr val="4E70AB"/>
              </a:gs>
              <a:gs pos="59000">
                <a:srgbClr val="6D8BBE"/>
              </a:gs>
              <a:gs pos="27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10">
              <a:solidFill>
                <a:schemeClr val="tx1"/>
              </a:solidFill>
            </a:endParaRPr>
          </a:p>
        </p:txBody>
      </p:sp>
      <p:pic>
        <p:nvPicPr>
          <p:cNvPr id="525" name="图片 524">
            <a:extLst>
              <a:ext uri="{FF2B5EF4-FFF2-40B4-BE49-F238E27FC236}">
                <a16:creationId xmlns:a16="http://schemas.microsoft.com/office/drawing/2014/main" id="{08548B72-C51D-6A41-BF5B-9A85186595EE}"/>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6675" y="5058185"/>
            <a:ext cx="1595441" cy="1196580"/>
          </a:xfrm>
          <a:prstGeom prst="rect">
            <a:avLst/>
          </a:prstGeom>
        </p:spPr>
      </p:pic>
      <p:sp>
        <p:nvSpPr>
          <p:cNvPr id="536" name="矩形 535">
            <a:extLst>
              <a:ext uri="{FF2B5EF4-FFF2-40B4-BE49-F238E27FC236}">
                <a16:creationId xmlns:a16="http://schemas.microsoft.com/office/drawing/2014/main" id="{EDAD0C9F-1E62-A84C-B1EF-6F9F61F8246F}"/>
              </a:ext>
            </a:extLst>
          </p:cNvPr>
          <p:cNvSpPr/>
          <p:nvPr/>
        </p:nvSpPr>
        <p:spPr>
          <a:xfrm>
            <a:off x="991596" y="6432107"/>
            <a:ext cx="1538399" cy="223907"/>
          </a:xfrm>
          <a:prstGeom prst="rect">
            <a:avLst/>
          </a:prstGeom>
        </p:spPr>
        <p:txBody>
          <a:bodyPr wrap="square">
            <a:spAutoFit/>
          </a:bodyPr>
          <a:lstStyle/>
          <a:p>
            <a:r>
              <a:rPr lang="en-US" altLang="zh-CN" sz="855" dirty="0">
                <a:latin typeface="Bahnschrift" panose="020B0502040204020203" pitchFamily="34" charset="0"/>
              </a:rPr>
              <a:t>IVIVE</a:t>
            </a:r>
            <a:r>
              <a:rPr lang="zh-CN" altLang="en-US" sz="855" dirty="0">
                <a:latin typeface="Bahnschrift" panose="020B0502040204020203" pitchFamily="34" charset="0"/>
              </a:rPr>
              <a:t> </a:t>
            </a:r>
            <a:r>
              <a:rPr lang="en-US" altLang="zh-CN" sz="855" dirty="0">
                <a:latin typeface="Bahnschrift" panose="020B0502040204020203" pitchFamily="34" charset="0"/>
              </a:rPr>
              <a:t>System</a:t>
            </a:r>
            <a:r>
              <a:rPr lang="zh-CN" altLang="en-US" sz="855" dirty="0">
                <a:latin typeface="Bahnschrift" panose="020B0502040204020203" pitchFamily="34" charset="0"/>
              </a:rPr>
              <a:t>  </a:t>
            </a:r>
            <a:r>
              <a:rPr lang="en-US" altLang="zh-CN" sz="855" dirty="0">
                <a:latin typeface="Bahnschrift" panose="020B0502040204020203" pitchFamily="34" charset="0"/>
              </a:rPr>
              <a:t>Version 1.2</a:t>
            </a:r>
          </a:p>
        </p:txBody>
      </p:sp>
      <p:pic>
        <p:nvPicPr>
          <p:cNvPr id="3" name="图片 2">
            <a:extLst>
              <a:ext uri="{FF2B5EF4-FFF2-40B4-BE49-F238E27FC236}">
                <a16:creationId xmlns:a16="http://schemas.microsoft.com/office/drawing/2014/main" id="{03F747A9-FB38-3747-B120-36981701D045}"/>
              </a:ext>
            </a:extLst>
          </p:cNvPr>
          <p:cNvPicPr>
            <a:picLocks noChangeAspect="1"/>
          </p:cNvPicPr>
          <p:nvPr/>
        </p:nvPicPr>
        <p:blipFill>
          <a:blip r:embed="rId32">
            <a:clrChange>
              <a:clrFrom>
                <a:srgbClr val="FEFEFE"/>
              </a:clrFrom>
              <a:clrTo>
                <a:srgbClr val="FEFEFE">
                  <a:alpha val="0"/>
                </a:srgbClr>
              </a:clrTo>
            </a:clrChange>
          </a:blip>
          <a:stretch>
            <a:fillRect/>
          </a:stretch>
        </p:blipFill>
        <p:spPr>
          <a:xfrm>
            <a:off x="7208632" y="794844"/>
            <a:ext cx="181996" cy="181996"/>
          </a:xfrm>
          <a:prstGeom prst="rect">
            <a:avLst/>
          </a:prstGeom>
        </p:spPr>
      </p:pic>
      <p:grpSp>
        <p:nvGrpSpPr>
          <p:cNvPr id="42" name="组合 41">
            <a:extLst>
              <a:ext uri="{FF2B5EF4-FFF2-40B4-BE49-F238E27FC236}">
                <a16:creationId xmlns:a16="http://schemas.microsoft.com/office/drawing/2014/main" id="{CE98C1E9-A149-144C-8A22-2BD4A6F78325}"/>
              </a:ext>
            </a:extLst>
          </p:cNvPr>
          <p:cNvGrpSpPr/>
          <p:nvPr/>
        </p:nvGrpSpPr>
        <p:grpSpPr>
          <a:xfrm>
            <a:off x="9665601" y="3004071"/>
            <a:ext cx="1509616" cy="1932374"/>
            <a:chOff x="9743454" y="3194036"/>
            <a:chExt cx="1588941" cy="2033913"/>
          </a:xfrm>
        </p:grpSpPr>
        <p:sp>
          <p:nvSpPr>
            <p:cNvPr id="540" name="矩形 539">
              <a:extLst>
                <a:ext uri="{FF2B5EF4-FFF2-40B4-BE49-F238E27FC236}">
                  <a16:creationId xmlns:a16="http://schemas.microsoft.com/office/drawing/2014/main" id="{33792A37-E902-2240-8CB7-F5FA82D15445}"/>
                </a:ext>
              </a:extLst>
            </p:cNvPr>
            <p:cNvSpPr/>
            <p:nvPr/>
          </p:nvSpPr>
          <p:spPr>
            <a:xfrm>
              <a:off x="9909786" y="3223483"/>
              <a:ext cx="540739" cy="154147"/>
            </a:xfrm>
            <a:prstGeom prst="rect">
              <a:avLst/>
            </a:prstGeom>
            <a:solidFill>
              <a:schemeClr val="bg1"/>
            </a:solidFill>
            <a:ln w="6350">
              <a:solidFill>
                <a:schemeClr val="tx1">
                  <a:lumMod val="85000"/>
                  <a:lumOff val="1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40" name="组合 39">
              <a:extLst>
                <a:ext uri="{FF2B5EF4-FFF2-40B4-BE49-F238E27FC236}">
                  <a16:creationId xmlns:a16="http://schemas.microsoft.com/office/drawing/2014/main" id="{7E4C2863-A8D5-2F4F-ABC6-BA674D9D1FF5}"/>
                </a:ext>
              </a:extLst>
            </p:cNvPr>
            <p:cNvGrpSpPr/>
            <p:nvPr/>
          </p:nvGrpSpPr>
          <p:grpSpPr>
            <a:xfrm>
              <a:off x="9743454" y="3194036"/>
              <a:ext cx="1588941" cy="2033913"/>
              <a:chOff x="9743454" y="3194036"/>
              <a:chExt cx="1588941" cy="2033913"/>
            </a:xfrm>
          </p:grpSpPr>
          <p:sp>
            <p:nvSpPr>
              <p:cNvPr id="515" name="矩形 514">
                <a:extLst>
                  <a:ext uri="{FF2B5EF4-FFF2-40B4-BE49-F238E27FC236}">
                    <a16:creationId xmlns:a16="http://schemas.microsoft.com/office/drawing/2014/main" id="{596C2807-5C07-E541-90F4-A1F056133AEA}"/>
                  </a:ext>
                </a:extLst>
              </p:cNvPr>
              <p:cNvSpPr/>
              <p:nvPr/>
            </p:nvSpPr>
            <p:spPr>
              <a:xfrm>
                <a:off x="9743454" y="3427588"/>
                <a:ext cx="1588941" cy="1800361"/>
              </a:xfrm>
              <a:prstGeom prst="rect">
                <a:avLst/>
              </a:prstGeom>
              <a:solidFill>
                <a:srgbClr val="F0F0F0"/>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sp>
            <p:nvSpPr>
              <p:cNvPr id="541" name="矩形 540">
                <a:extLst>
                  <a:ext uri="{FF2B5EF4-FFF2-40B4-BE49-F238E27FC236}">
                    <a16:creationId xmlns:a16="http://schemas.microsoft.com/office/drawing/2014/main" id="{1A2D2ADC-16FC-654A-93C8-62F4DF6BA499}"/>
                  </a:ext>
                </a:extLst>
              </p:cNvPr>
              <p:cNvSpPr/>
              <p:nvPr/>
            </p:nvSpPr>
            <p:spPr>
              <a:xfrm>
                <a:off x="9864526" y="3194036"/>
                <a:ext cx="606055" cy="220285"/>
              </a:xfrm>
              <a:prstGeom prst="rect">
                <a:avLst/>
              </a:prstGeom>
            </p:spPr>
            <p:txBody>
              <a:bodyPr wrap="none">
                <a:spAutoFit/>
              </a:bodyPr>
              <a:lstStyle/>
              <a:p>
                <a:pPr algn="ctr"/>
                <a:r>
                  <a:rPr lang="zh-CN" altLang="en-US" sz="760" dirty="0">
                    <a:latin typeface="Microsoft YaHei" panose="020B0503020204020204" pitchFamily="34" charset="-122"/>
                    <a:ea typeface="Microsoft YaHei" panose="020B0503020204020204" pitchFamily="34" charset="-122"/>
                  </a:rPr>
                  <a:t>化学结构</a:t>
                </a:r>
              </a:p>
            </p:txBody>
          </p:sp>
          <p:sp>
            <p:nvSpPr>
              <p:cNvPr id="205" name="矩形 204">
                <a:extLst>
                  <a:ext uri="{FF2B5EF4-FFF2-40B4-BE49-F238E27FC236}">
                    <a16:creationId xmlns:a16="http://schemas.microsoft.com/office/drawing/2014/main" id="{02F324F6-09AF-8E4E-8400-6F2B843BB15D}"/>
                  </a:ext>
                </a:extLst>
              </p:cNvPr>
              <p:cNvSpPr/>
              <p:nvPr/>
            </p:nvSpPr>
            <p:spPr>
              <a:xfrm>
                <a:off x="9800344" y="3491135"/>
                <a:ext cx="1486929" cy="1543039"/>
              </a:xfrm>
              <a:prstGeom prst="rect">
                <a:avLst/>
              </a:prstGeom>
              <a:solidFill>
                <a:schemeClr val="tx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0"/>
              </a:p>
            </p:txBody>
          </p:sp>
          <p:pic>
            <p:nvPicPr>
              <p:cNvPr id="206" name="图片 205">
                <a:extLst>
                  <a:ext uri="{FF2B5EF4-FFF2-40B4-BE49-F238E27FC236}">
                    <a16:creationId xmlns:a16="http://schemas.microsoft.com/office/drawing/2014/main" id="{68226F14-F6B8-B846-A385-10E457249874}"/>
                  </a:ext>
                </a:extLst>
              </p:cNvPr>
              <p:cNvPicPr>
                <a:picLocks noChangeAspect="1"/>
              </p:cNvPicPr>
              <p:nvPr/>
            </p:nvPicPr>
            <p:blipFill>
              <a:blip r:embed="rId22"/>
              <a:stretch>
                <a:fillRect/>
              </a:stretch>
            </p:blipFill>
            <p:spPr>
              <a:xfrm>
                <a:off x="11074251" y="3497578"/>
                <a:ext cx="172979" cy="207894"/>
              </a:xfrm>
              <a:prstGeom prst="rect">
                <a:avLst/>
              </a:prstGeom>
            </p:spPr>
          </p:pic>
        </p:grpSp>
      </p:grpSp>
      <p:grpSp>
        <p:nvGrpSpPr>
          <p:cNvPr id="10" name="组合 9">
            <a:extLst>
              <a:ext uri="{FF2B5EF4-FFF2-40B4-BE49-F238E27FC236}">
                <a16:creationId xmlns:a16="http://schemas.microsoft.com/office/drawing/2014/main" id="{70D80560-5E21-7B48-8EF5-FB9C931764FF}"/>
              </a:ext>
            </a:extLst>
          </p:cNvPr>
          <p:cNvGrpSpPr/>
          <p:nvPr/>
        </p:nvGrpSpPr>
        <p:grpSpPr>
          <a:xfrm>
            <a:off x="3338603" y="1385103"/>
            <a:ext cx="5240988" cy="413959"/>
            <a:chOff x="3230734" y="1470025"/>
            <a:chExt cx="5516382" cy="435711"/>
          </a:xfrm>
        </p:grpSpPr>
        <p:sp>
          <p:nvSpPr>
            <p:cNvPr id="538" name="矩形 537">
              <a:extLst>
                <a:ext uri="{FF2B5EF4-FFF2-40B4-BE49-F238E27FC236}">
                  <a16:creationId xmlns:a16="http://schemas.microsoft.com/office/drawing/2014/main" id="{2F00E5E0-72AF-8745-B319-E8A627AF321E}"/>
                </a:ext>
              </a:extLst>
            </p:cNvPr>
            <p:cNvSpPr/>
            <p:nvPr/>
          </p:nvSpPr>
          <p:spPr>
            <a:xfrm>
              <a:off x="3230734" y="1470025"/>
              <a:ext cx="1838110" cy="435711"/>
            </a:xfrm>
            <a:prstGeom prst="rect">
              <a:avLst/>
            </a:prstGeom>
            <a:effectLst>
              <a:innerShdw blurRad="63500" dist="50800" dir="13500000">
                <a:prstClr val="black">
                  <a:alpha val="50000"/>
                </a:prstClr>
              </a:innerShdw>
            </a:effectLst>
          </p:spPr>
          <p:txBody>
            <a:bodyPr wrap="square">
              <a:spAutoFit/>
            </a:bodyPr>
            <a:lstStyle/>
            <a:p>
              <a:pPr algn="ctr"/>
              <a:r>
                <a:rPr lang="zh-CN" altLang="en-US" sz="1045" spc="95" dirty="0">
                  <a:solidFill>
                    <a:schemeClr val="accent1">
                      <a:lumMod val="50000"/>
                    </a:schemeClr>
                  </a:solidFill>
                  <a:latin typeface="Microsoft YaHei" panose="020B0503020204020204" pitchFamily="34" charset="-122"/>
                  <a:ea typeface="Microsoft YaHei" panose="020B0503020204020204" pitchFamily="34" charset="-122"/>
                </a:rPr>
                <a:t>山豆根 </a:t>
              </a:r>
              <a:r>
                <a:rPr lang="en-US" altLang="zh-CN" sz="1045" dirty="0">
                  <a:solidFill>
                    <a:schemeClr val="accent1">
                      <a:lumMod val="50000"/>
                    </a:schemeClr>
                  </a:solidFill>
                  <a:latin typeface="Microsoft YaHei" panose="020B0503020204020204" pitchFamily="34" charset="-122"/>
                  <a:ea typeface="Microsoft YaHei" panose="020B0503020204020204" pitchFamily="34" charset="-122"/>
                </a:rPr>
                <a:t>(</a:t>
              </a:r>
              <a:r>
                <a:rPr lang="en-US" altLang="zh-CN" sz="1045"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Shandougen)</a:t>
              </a:r>
              <a:endParaRPr lang="zh-CN" altLang="en-US" sz="1045"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a:p>
              <a:pPr algn="ctr"/>
              <a:endParaRPr lang="zh-CN" altLang="en-US" sz="1045"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39" name="三角形 538">
              <a:extLst>
                <a:ext uri="{FF2B5EF4-FFF2-40B4-BE49-F238E27FC236}">
                  <a16:creationId xmlns:a16="http://schemas.microsoft.com/office/drawing/2014/main" id="{EB3F1B6F-BBB0-A94D-9546-8E1352F120BD}"/>
                </a:ext>
              </a:extLst>
            </p:cNvPr>
            <p:cNvSpPr/>
            <p:nvPr/>
          </p:nvSpPr>
          <p:spPr>
            <a:xfrm rot="10800000">
              <a:off x="3307989" y="1557698"/>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22" name="矩形 221">
              <a:extLst>
                <a:ext uri="{FF2B5EF4-FFF2-40B4-BE49-F238E27FC236}">
                  <a16:creationId xmlns:a16="http://schemas.microsoft.com/office/drawing/2014/main" id="{33C3A079-E4A9-594B-BE85-690973D7DDD4}"/>
                </a:ext>
              </a:extLst>
            </p:cNvPr>
            <p:cNvSpPr/>
            <p:nvPr/>
          </p:nvSpPr>
          <p:spPr>
            <a:xfrm>
              <a:off x="4065209" y="1484897"/>
              <a:ext cx="4681907" cy="251061"/>
            </a:xfrm>
            <a:prstGeom prst="rect">
              <a:avLst/>
            </a:prstGeom>
            <a:effectLst>
              <a:innerShdw blurRad="63500" dist="50800" dir="13500000">
                <a:prstClr val="black">
                  <a:alpha val="50000"/>
                </a:prstClr>
              </a:innerShdw>
            </a:effectLst>
          </p:spPr>
          <p:txBody>
            <a:bodyPr wrap="square">
              <a:spAutoFit/>
            </a:bodyPr>
            <a:lstStyle/>
            <a:p>
              <a:pPr algn="ct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SOPHORAE</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TONKINENSIS</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RADIX</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ET</a:t>
              </a:r>
              <a:r>
                <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 </a:t>
              </a:r>
              <a:r>
                <a:rPr lang="en-US" altLang="zh-CN"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rPr>
                <a:t>RHIZOMA</a:t>
              </a:r>
              <a:endParaRPr lang="zh-CN" altLang="en-US" sz="95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40" name="组合 239">
            <a:extLst>
              <a:ext uri="{FF2B5EF4-FFF2-40B4-BE49-F238E27FC236}">
                <a16:creationId xmlns:a16="http://schemas.microsoft.com/office/drawing/2014/main" id="{DC0C78CC-89FB-EC46-92CB-26ECACD84299}"/>
              </a:ext>
            </a:extLst>
          </p:cNvPr>
          <p:cNvGrpSpPr/>
          <p:nvPr/>
        </p:nvGrpSpPr>
        <p:grpSpPr>
          <a:xfrm>
            <a:off x="3404173" y="1789288"/>
            <a:ext cx="1484994" cy="2017964"/>
            <a:chOff x="3262727" y="1883308"/>
            <a:chExt cx="1563025" cy="2124001"/>
          </a:xfrm>
        </p:grpSpPr>
        <p:sp>
          <p:nvSpPr>
            <p:cNvPr id="248" name="三角形 247">
              <a:extLst>
                <a:ext uri="{FF2B5EF4-FFF2-40B4-BE49-F238E27FC236}">
                  <a16:creationId xmlns:a16="http://schemas.microsoft.com/office/drawing/2014/main" id="{7AF48EE4-A1F6-0E41-867B-BE45610B55D5}"/>
                </a:ext>
              </a:extLst>
            </p:cNvPr>
            <p:cNvSpPr/>
            <p:nvPr/>
          </p:nvSpPr>
          <p:spPr>
            <a:xfrm rot="5400000">
              <a:off x="3276699" y="2269373"/>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49" name="三角形 248">
              <a:extLst>
                <a:ext uri="{FF2B5EF4-FFF2-40B4-BE49-F238E27FC236}">
                  <a16:creationId xmlns:a16="http://schemas.microsoft.com/office/drawing/2014/main" id="{76A994D1-85D2-2247-A541-787B7F024D27}"/>
                </a:ext>
              </a:extLst>
            </p:cNvPr>
            <p:cNvSpPr/>
            <p:nvPr/>
          </p:nvSpPr>
          <p:spPr>
            <a:xfrm rot="10800000">
              <a:off x="3262727" y="1883308"/>
              <a:ext cx="138925" cy="97764"/>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250" name="矩形 249">
              <a:extLst>
                <a:ext uri="{FF2B5EF4-FFF2-40B4-BE49-F238E27FC236}">
                  <a16:creationId xmlns:a16="http://schemas.microsoft.com/office/drawing/2014/main" id="{78AB4CC2-397E-294D-AADB-401F59CE6D10}"/>
                </a:ext>
              </a:extLst>
            </p:cNvPr>
            <p:cNvSpPr/>
            <p:nvPr/>
          </p:nvSpPr>
          <p:spPr>
            <a:xfrm>
              <a:off x="3395045" y="2194786"/>
              <a:ext cx="1430707" cy="283948"/>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1" name="矩形 250">
              <a:extLst>
                <a:ext uri="{FF2B5EF4-FFF2-40B4-BE49-F238E27FC236}">
                  <a16:creationId xmlns:a16="http://schemas.microsoft.com/office/drawing/2014/main" id="{659701CD-C1D3-5642-9A3A-B9618FD0BC7D}"/>
                </a:ext>
              </a:extLst>
            </p:cNvPr>
            <p:cNvSpPr/>
            <p:nvPr/>
          </p:nvSpPr>
          <p:spPr>
            <a:xfrm>
              <a:off x="3397583" y="2570045"/>
              <a:ext cx="1424121" cy="290828"/>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2" name="矩形 251">
              <a:extLst>
                <a:ext uri="{FF2B5EF4-FFF2-40B4-BE49-F238E27FC236}">
                  <a16:creationId xmlns:a16="http://schemas.microsoft.com/office/drawing/2014/main" id="{986266E4-48B9-1743-8406-D1DAD7A2C819}"/>
                </a:ext>
              </a:extLst>
            </p:cNvPr>
            <p:cNvSpPr/>
            <p:nvPr/>
          </p:nvSpPr>
          <p:spPr>
            <a:xfrm>
              <a:off x="3401631" y="2959633"/>
              <a:ext cx="1424121"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3" name="矩形 252">
              <a:extLst>
                <a:ext uri="{FF2B5EF4-FFF2-40B4-BE49-F238E27FC236}">
                  <a16:creationId xmlns:a16="http://schemas.microsoft.com/office/drawing/2014/main" id="{4FAB05E2-3F41-7549-984D-9A0BA1BC61F9}"/>
                </a:ext>
              </a:extLst>
            </p:cNvPr>
            <p:cNvSpPr/>
            <p:nvPr/>
          </p:nvSpPr>
          <p:spPr>
            <a:xfrm>
              <a:off x="3405680" y="3349220"/>
              <a:ext cx="1410912" cy="285263"/>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4" name="矩形 253">
              <a:extLst>
                <a:ext uri="{FF2B5EF4-FFF2-40B4-BE49-F238E27FC236}">
                  <a16:creationId xmlns:a16="http://schemas.microsoft.com/office/drawing/2014/main" id="{F3DFBF71-35A1-6F4A-90FA-E29B4C3D706D}"/>
                </a:ext>
              </a:extLst>
            </p:cNvPr>
            <p:cNvSpPr/>
            <p:nvPr/>
          </p:nvSpPr>
          <p:spPr>
            <a:xfrm>
              <a:off x="3409728" y="3738809"/>
              <a:ext cx="1406864" cy="26850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259" name="三角形 258">
              <a:extLst>
                <a:ext uri="{FF2B5EF4-FFF2-40B4-BE49-F238E27FC236}">
                  <a16:creationId xmlns:a16="http://schemas.microsoft.com/office/drawing/2014/main" id="{8FE45D38-4CEE-A640-AEE6-171C4A5FA3F2}"/>
                </a:ext>
              </a:extLst>
            </p:cNvPr>
            <p:cNvSpPr/>
            <p:nvPr/>
          </p:nvSpPr>
          <p:spPr>
            <a:xfrm rot="5400000">
              <a:off x="3276699" y="2661647"/>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5" name="三角形 334">
              <a:extLst>
                <a:ext uri="{FF2B5EF4-FFF2-40B4-BE49-F238E27FC236}">
                  <a16:creationId xmlns:a16="http://schemas.microsoft.com/office/drawing/2014/main" id="{C9FE06E9-E452-4B49-A6EB-4FA45C84A431}"/>
                </a:ext>
              </a:extLst>
            </p:cNvPr>
            <p:cNvSpPr/>
            <p:nvPr/>
          </p:nvSpPr>
          <p:spPr>
            <a:xfrm rot="5400000">
              <a:off x="3276699" y="3054314"/>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6" name="三角形 335">
              <a:extLst>
                <a:ext uri="{FF2B5EF4-FFF2-40B4-BE49-F238E27FC236}">
                  <a16:creationId xmlns:a16="http://schemas.microsoft.com/office/drawing/2014/main" id="{794D7E28-3208-C64E-AB67-379E84DAA6F4}"/>
                </a:ext>
              </a:extLst>
            </p:cNvPr>
            <p:cNvSpPr/>
            <p:nvPr/>
          </p:nvSpPr>
          <p:spPr>
            <a:xfrm rot="5400000">
              <a:off x="3276699" y="3425953"/>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37" name="三角形 336">
              <a:extLst>
                <a:ext uri="{FF2B5EF4-FFF2-40B4-BE49-F238E27FC236}">
                  <a16:creationId xmlns:a16="http://schemas.microsoft.com/office/drawing/2014/main" id="{E5AACEA9-A045-D746-9B23-776B25C9BC77}"/>
                </a:ext>
              </a:extLst>
            </p:cNvPr>
            <p:cNvSpPr/>
            <p:nvPr/>
          </p:nvSpPr>
          <p:spPr>
            <a:xfrm rot="5400000">
              <a:off x="3276699" y="3810478"/>
              <a:ext cx="138925" cy="97764"/>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pic>
        <p:nvPicPr>
          <p:cNvPr id="1026" name="Picture 2">
            <a:extLst>
              <a:ext uri="{FF2B5EF4-FFF2-40B4-BE49-F238E27FC236}">
                <a16:creationId xmlns:a16="http://schemas.microsoft.com/office/drawing/2014/main" id="{0484763E-751E-134E-BDA8-255511E50241}"/>
              </a:ext>
            </a:extLst>
          </p:cNvPr>
          <p:cNvPicPr>
            <a:picLocks noChangeAspect="1" noChangeArrowheads="1"/>
          </p:cNvPicPr>
          <p:nvPr/>
        </p:nvPicPr>
        <p:blipFill>
          <a:blip r:embed="rId3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99184" y="463458"/>
            <a:ext cx="195547" cy="195547"/>
          </a:xfrm>
          <a:prstGeom prst="rect">
            <a:avLst/>
          </a:prstGeom>
          <a:noFill/>
          <a:extLst>
            <a:ext uri="{909E8E84-426E-40DD-AFC4-6F175D3DCCD1}">
              <a14:hiddenFill xmlns:a14="http://schemas.microsoft.com/office/drawing/2010/main">
                <a:solidFill>
                  <a:srgbClr val="FFFFFF"/>
                </a:solidFill>
              </a14:hiddenFill>
            </a:ext>
          </a:extLst>
        </p:spPr>
      </p:pic>
      <p:grpSp>
        <p:nvGrpSpPr>
          <p:cNvPr id="346" name="组合 345">
            <a:extLst>
              <a:ext uri="{FF2B5EF4-FFF2-40B4-BE49-F238E27FC236}">
                <a16:creationId xmlns:a16="http://schemas.microsoft.com/office/drawing/2014/main" id="{95FD6459-5A17-6741-914C-D39063CF1822}"/>
              </a:ext>
            </a:extLst>
          </p:cNvPr>
          <p:cNvGrpSpPr/>
          <p:nvPr/>
        </p:nvGrpSpPr>
        <p:grpSpPr>
          <a:xfrm>
            <a:off x="10265765" y="4555494"/>
            <a:ext cx="702278" cy="110719"/>
            <a:chOff x="4614213" y="5734533"/>
            <a:chExt cx="1772194" cy="279399"/>
          </a:xfrm>
        </p:grpSpPr>
        <p:sp>
          <p:nvSpPr>
            <p:cNvPr id="347" name="圆角矩形 346">
              <a:extLst>
                <a:ext uri="{FF2B5EF4-FFF2-40B4-BE49-F238E27FC236}">
                  <a16:creationId xmlns:a16="http://schemas.microsoft.com/office/drawing/2014/main" id="{45008084-93CA-7148-B215-C974CEACE7FB}"/>
                </a:ext>
              </a:extLst>
            </p:cNvPr>
            <p:cNvSpPr/>
            <p:nvPr/>
          </p:nvSpPr>
          <p:spPr>
            <a:xfrm>
              <a:off x="4614213" y="5734533"/>
              <a:ext cx="1772194" cy="279399"/>
            </a:xfrm>
            <a:prstGeom prst="roundRect">
              <a:avLst>
                <a:gd name="adj" fmla="val 39005"/>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pic>
          <p:nvPicPr>
            <p:cNvPr id="348" name="图片 347">
              <a:extLst>
                <a:ext uri="{FF2B5EF4-FFF2-40B4-BE49-F238E27FC236}">
                  <a16:creationId xmlns:a16="http://schemas.microsoft.com/office/drawing/2014/main" id="{D2F96B87-0903-304F-83C6-8C024A59394B}"/>
                </a:ext>
              </a:extLst>
            </p:cNvPr>
            <p:cNvPicPr>
              <a:picLocks noChangeAspect="1"/>
            </p:cNvPicPr>
            <p:nvPr/>
          </p:nvPicPr>
          <p:blipFill>
            <a:blip r:embed="rId34">
              <a:clrChange>
                <a:clrFrom>
                  <a:srgbClr val="FEFEFE"/>
                </a:clrFrom>
                <a:clrTo>
                  <a:srgbClr val="FEFEFE">
                    <a:alpha val="0"/>
                  </a:srgbClr>
                </a:clrTo>
              </a:clrChange>
              <a:duotone>
                <a:schemeClr val="accent1">
                  <a:shade val="45000"/>
                  <a:satMod val="135000"/>
                </a:schemeClr>
                <a:prstClr val="white"/>
              </a:duotone>
            </a:blip>
            <a:stretch>
              <a:fillRect/>
            </a:stretch>
          </p:blipFill>
          <p:spPr>
            <a:xfrm>
              <a:off x="6119980" y="5800558"/>
              <a:ext cx="153144" cy="153144"/>
            </a:xfrm>
            <a:prstGeom prst="rect">
              <a:avLst/>
            </a:prstGeom>
          </p:spPr>
        </p:pic>
        <p:pic>
          <p:nvPicPr>
            <p:cNvPr id="349" name="图片 348">
              <a:extLst>
                <a:ext uri="{FF2B5EF4-FFF2-40B4-BE49-F238E27FC236}">
                  <a16:creationId xmlns:a16="http://schemas.microsoft.com/office/drawing/2014/main" id="{B407AC53-E268-6E40-B105-4A9897B35737}"/>
                </a:ext>
              </a:extLst>
            </p:cNvPr>
            <p:cNvPicPr>
              <a:picLocks noChangeAspect="1"/>
            </p:cNvPicPr>
            <p:nvPr/>
          </p:nvPicPr>
          <p:blipFill>
            <a:blip r:embed="rId35">
              <a:duotone>
                <a:schemeClr val="accent1">
                  <a:shade val="45000"/>
                  <a:satMod val="135000"/>
                </a:schemeClr>
                <a:prstClr val="white"/>
              </a:duotone>
            </a:blip>
            <a:stretch>
              <a:fillRect/>
            </a:stretch>
          </p:blipFill>
          <p:spPr>
            <a:xfrm>
              <a:off x="4701396" y="5796281"/>
              <a:ext cx="159462" cy="159462"/>
            </a:xfrm>
            <a:prstGeom prst="rect">
              <a:avLst/>
            </a:prstGeom>
          </p:spPr>
        </p:pic>
        <p:sp>
          <p:nvSpPr>
            <p:cNvPr id="350" name="圆角矩形 349">
              <a:extLst>
                <a:ext uri="{FF2B5EF4-FFF2-40B4-BE49-F238E27FC236}">
                  <a16:creationId xmlns:a16="http://schemas.microsoft.com/office/drawing/2014/main" id="{177AD423-C02B-9F45-A4D9-A5614090E290}"/>
                </a:ext>
              </a:extLst>
            </p:cNvPr>
            <p:cNvSpPr/>
            <p:nvPr/>
          </p:nvSpPr>
          <p:spPr>
            <a:xfrm>
              <a:off x="4941554" y="5851373"/>
              <a:ext cx="311428" cy="45719"/>
            </a:xfrm>
            <a:prstGeom prst="roundRect">
              <a:avLst/>
            </a:prstGeom>
            <a:solidFill>
              <a:srgbClr val="388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51" name="圆角矩形 350">
              <a:extLst>
                <a:ext uri="{FF2B5EF4-FFF2-40B4-BE49-F238E27FC236}">
                  <a16:creationId xmlns:a16="http://schemas.microsoft.com/office/drawing/2014/main" id="{6E884FBB-1A78-9E4F-9303-3D2613779339}"/>
                </a:ext>
              </a:extLst>
            </p:cNvPr>
            <p:cNvSpPr/>
            <p:nvPr/>
          </p:nvSpPr>
          <p:spPr>
            <a:xfrm>
              <a:off x="5246541" y="5851373"/>
              <a:ext cx="790549" cy="4571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52" name="椭圆 351">
              <a:extLst>
                <a:ext uri="{FF2B5EF4-FFF2-40B4-BE49-F238E27FC236}">
                  <a16:creationId xmlns:a16="http://schemas.microsoft.com/office/drawing/2014/main" id="{81D08F3E-434E-B746-93E7-77AFFCDED5C5}"/>
                </a:ext>
              </a:extLst>
            </p:cNvPr>
            <p:cNvSpPr/>
            <p:nvPr/>
          </p:nvSpPr>
          <p:spPr>
            <a:xfrm>
              <a:off x="5184291" y="5807182"/>
              <a:ext cx="134100" cy="1341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pic>
        <p:nvPicPr>
          <p:cNvPr id="804" name="图片 803">
            <a:extLst>
              <a:ext uri="{FF2B5EF4-FFF2-40B4-BE49-F238E27FC236}">
                <a16:creationId xmlns:a16="http://schemas.microsoft.com/office/drawing/2014/main" id="{D7D58E93-1586-0744-AE6D-CA726D6F3B1F}"/>
              </a:ext>
            </a:extLst>
          </p:cNvPr>
          <p:cNvPicPr>
            <a:picLocks noChangeAspect="1"/>
          </p:cNvPicPr>
          <p:nvPr/>
        </p:nvPicPr>
        <p:blipFill rotWithShape="1">
          <a:blip r:embed="rId36">
            <a:extLst>
              <a:ext uri="{28A0092B-C50C-407E-A947-70E740481C1C}">
                <a14:useLocalDpi xmlns:a14="http://schemas.microsoft.com/office/drawing/2010/main" val="0"/>
              </a:ext>
            </a:extLst>
          </a:blip>
          <a:srcRect l="28286" t="12042" r="22149" b="11326"/>
          <a:stretch/>
        </p:blipFill>
        <p:spPr>
          <a:xfrm>
            <a:off x="9959162" y="3530346"/>
            <a:ext cx="859894" cy="772935"/>
          </a:xfrm>
          <a:prstGeom prst="rect">
            <a:avLst/>
          </a:prstGeom>
          <a:effectLst>
            <a:reflection blurRad="6350" stA="52000" endA="300" endPos="35000" dir="5400000" sy="-100000" algn="bl" rotWithShape="0"/>
          </a:effectLst>
        </p:spPr>
      </p:pic>
      <p:pic>
        <p:nvPicPr>
          <p:cNvPr id="807" name="图片 806">
            <a:extLst>
              <a:ext uri="{FF2B5EF4-FFF2-40B4-BE49-F238E27FC236}">
                <a16:creationId xmlns:a16="http://schemas.microsoft.com/office/drawing/2014/main" id="{9566583D-1765-064C-B672-233D7504EC93}"/>
              </a:ext>
            </a:extLst>
          </p:cNvPr>
          <p:cNvPicPr>
            <a:picLocks noChangeAspect="1"/>
          </p:cNvPicPr>
          <p:nvPr/>
        </p:nvPicPr>
        <p:blipFill>
          <a:blip r:embed="rId27">
            <a:duotone>
              <a:schemeClr val="accent1">
                <a:shade val="45000"/>
                <a:satMod val="135000"/>
              </a:schemeClr>
              <a:prstClr val="white"/>
            </a:duotone>
          </a:blip>
          <a:stretch>
            <a:fillRect/>
          </a:stretch>
        </p:blipFill>
        <p:spPr>
          <a:xfrm>
            <a:off x="9743169" y="4784090"/>
            <a:ext cx="109208" cy="112452"/>
          </a:xfrm>
          <a:prstGeom prst="rect">
            <a:avLst/>
          </a:prstGeom>
          <a:effectLst>
            <a:outerShdw blurRad="50800" dir="1140000" sx="69000" sy="69000" algn="t" rotWithShape="0">
              <a:prstClr val="black">
                <a:alpha val="8000"/>
              </a:prstClr>
            </a:outerShdw>
          </a:effectLst>
        </p:spPr>
      </p:pic>
      <p:grpSp>
        <p:nvGrpSpPr>
          <p:cNvPr id="360" name="组合 359">
            <a:extLst>
              <a:ext uri="{FF2B5EF4-FFF2-40B4-BE49-F238E27FC236}">
                <a16:creationId xmlns:a16="http://schemas.microsoft.com/office/drawing/2014/main" id="{C654AEDA-50DD-E440-BEC1-48FA85488B3E}"/>
              </a:ext>
            </a:extLst>
          </p:cNvPr>
          <p:cNvGrpSpPr/>
          <p:nvPr/>
        </p:nvGrpSpPr>
        <p:grpSpPr>
          <a:xfrm>
            <a:off x="9332750" y="1738537"/>
            <a:ext cx="151783" cy="1368111"/>
            <a:chOff x="9529472" y="3358107"/>
            <a:chExt cx="159759" cy="3349653"/>
          </a:xfrm>
        </p:grpSpPr>
        <p:sp>
          <p:nvSpPr>
            <p:cNvPr id="361" name="矩形 360">
              <a:extLst>
                <a:ext uri="{FF2B5EF4-FFF2-40B4-BE49-F238E27FC236}">
                  <a16:creationId xmlns:a16="http://schemas.microsoft.com/office/drawing/2014/main" id="{F88C007A-C235-CF49-9C86-289D6DE7C6BD}"/>
                </a:ext>
              </a:extLst>
            </p:cNvPr>
            <p:cNvSpPr/>
            <p:nvPr/>
          </p:nvSpPr>
          <p:spPr>
            <a:xfrm>
              <a:off x="9529472" y="3358107"/>
              <a:ext cx="159759" cy="3349653"/>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362" name="三角形 361">
              <a:extLst>
                <a:ext uri="{FF2B5EF4-FFF2-40B4-BE49-F238E27FC236}">
                  <a16:creationId xmlns:a16="http://schemas.microsoft.com/office/drawing/2014/main" id="{25CB3D3B-18FA-EC47-909D-96D08FC19E09}"/>
                </a:ext>
              </a:extLst>
            </p:cNvPr>
            <p:cNvSpPr/>
            <p:nvPr/>
          </p:nvSpPr>
          <p:spPr>
            <a:xfrm flipV="1">
              <a:off x="9561624" y="6464945"/>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63" name="三角形 362">
              <a:extLst>
                <a:ext uri="{FF2B5EF4-FFF2-40B4-BE49-F238E27FC236}">
                  <a16:creationId xmlns:a16="http://schemas.microsoft.com/office/drawing/2014/main" id="{34590569-C650-9E43-A444-4E705212BA5B}"/>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364" name="组合 363">
              <a:extLst>
                <a:ext uri="{FF2B5EF4-FFF2-40B4-BE49-F238E27FC236}">
                  <a16:creationId xmlns:a16="http://schemas.microsoft.com/office/drawing/2014/main" id="{EB70DD2D-FB9B-894E-BDC1-28D3CBA8BE21}"/>
                </a:ext>
              </a:extLst>
            </p:cNvPr>
            <p:cNvGrpSpPr/>
            <p:nvPr/>
          </p:nvGrpSpPr>
          <p:grpSpPr>
            <a:xfrm>
              <a:off x="9541882" y="3981382"/>
              <a:ext cx="120416" cy="973325"/>
              <a:chOff x="3310988" y="2606973"/>
              <a:chExt cx="218204" cy="1199212"/>
            </a:xfrm>
          </p:grpSpPr>
          <p:sp>
            <p:nvSpPr>
              <p:cNvPr id="365" name="圆角矩形 364">
                <a:extLst>
                  <a:ext uri="{FF2B5EF4-FFF2-40B4-BE49-F238E27FC236}">
                    <a16:creationId xmlns:a16="http://schemas.microsoft.com/office/drawing/2014/main" id="{72F6F8C6-1E64-824F-8914-D0DDC6C145B3}"/>
                  </a:ext>
                </a:extLst>
              </p:cNvPr>
              <p:cNvSpPr/>
              <p:nvPr/>
            </p:nvSpPr>
            <p:spPr>
              <a:xfrm>
                <a:off x="3310988" y="2606973"/>
                <a:ext cx="218204" cy="1199212"/>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66" name="直线连接符 365">
                <a:extLst>
                  <a:ext uri="{FF2B5EF4-FFF2-40B4-BE49-F238E27FC236}">
                    <a16:creationId xmlns:a16="http://schemas.microsoft.com/office/drawing/2014/main" id="{6E634361-7DAB-3643-9B2B-034DD7952F89}"/>
                  </a:ext>
                </a:extLst>
              </p:cNvPr>
              <p:cNvCxnSpPr>
                <a:cxnSpLocks/>
              </p:cNvCxnSpPr>
              <p:nvPr/>
            </p:nvCxnSpPr>
            <p:spPr>
              <a:xfrm>
                <a:off x="3355805" y="3154220"/>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7" name="直线连接符 366">
                <a:extLst>
                  <a:ext uri="{FF2B5EF4-FFF2-40B4-BE49-F238E27FC236}">
                    <a16:creationId xmlns:a16="http://schemas.microsoft.com/office/drawing/2014/main" id="{0C0277DB-C2B2-C24B-9722-8BDE836791B3}"/>
                  </a:ext>
                </a:extLst>
              </p:cNvPr>
              <p:cNvCxnSpPr>
                <a:cxnSpLocks/>
              </p:cNvCxnSpPr>
              <p:nvPr/>
            </p:nvCxnSpPr>
            <p:spPr>
              <a:xfrm>
                <a:off x="3355805" y="3191776"/>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8" name="直线连接符 367">
                <a:extLst>
                  <a:ext uri="{FF2B5EF4-FFF2-40B4-BE49-F238E27FC236}">
                    <a16:creationId xmlns:a16="http://schemas.microsoft.com/office/drawing/2014/main" id="{628DCDE1-9167-E84C-B979-B4DEB77C3078}"/>
                  </a:ext>
                </a:extLst>
              </p:cNvPr>
              <p:cNvCxnSpPr>
                <a:cxnSpLocks/>
              </p:cNvCxnSpPr>
              <p:nvPr/>
            </p:nvCxnSpPr>
            <p:spPr>
              <a:xfrm>
                <a:off x="3355805" y="322694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grpSp>
        <p:nvGrpSpPr>
          <p:cNvPr id="370" name="组合 369">
            <a:extLst>
              <a:ext uri="{FF2B5EF4-FFF2-40B4-BE49-F238E27FC236}">
                <a16:creationId xmlns:a16="http://schemas.microsoft.com/office/drawing/2014/main" id="{7735AC16-18AA-E143-A697-F5AB6887908F}"/>
              </a:ext>
            </a:extLst>
          </p:cNvPr>
          <p:cNvGrpSpPr/>
          <p:nvPr/>
        </p:nvGrpSpPr>
        <p:grpSpPr>
          <a:xfrm>
            <a:off x="3394471" y="1072590"/>
            <a:ext cx="2751093" cy="262811"/>
            <a:chOff x="3252516" y="1128950"/>
            <a:chExt cx="2895652" cy="276621"/>
          </a:xfrm>
        </p:grpSpPr>
        <p:cxnSp>
          <p:nvCxnSpPr>
            <p:cNvPr id="371" name="直线连接符 370">
              <a:extLst>
                <a:ext uri="{FF2B5EF4-FFF2-40B4-BE49-F238E27FC236}">
                  <a16:creationId xmlns:a16="http://schemas.microsoft.com/office/drawing/2014/main" id="{E520C285-0D97-5641-910E-1D5395871CC7}"/>
                </a:ext>
              </a:extLst>
            </p:cNvPr>
            <p:cNvCxnSpPr/>
            <p:nvPr/>
          </p:nvCxnSpPr>
          <p:spPr>
            <a:xfrm>
              <a:off x="3968820" y="1154578"/>
              <a:ext cx="0" cy="180000"/>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7239D528-66A5-B045-890A-F24D964182B3}"/>
                </a:ext>
              </a:extLst>
            </p:cNvPr>
            <p:cNvGrpSpPr/>
            <p:nvPr/>
          </p:nvGrpSpPr>
          <p:grpSpPr>
            <a:xfrm>
              <a:off x="3252516" y="1128950"/>
              <a:ext cx="2895652" cy="276621"/>
              <a:chOff x="3252516" y="1128950"/>
              <a:chExt cx="2895652" cy="276621"/>
            </a:xfrm>
          </p:grpSpPr>
          <p:sp>
            <p:nvSpPr>
              <p:cNvPr id="373" name="矩形 372">
                <a:extLst>
                  <a:ext uri="{FF2B5EF4-FFF2-40B4-BE49-F238E27FC236}">
                    <a16:creationId xmlns:a16="http://schemas.microsoft.com/office/drawing/2014/main" id="{A789B752-7109-ED4B-BCC9-B220E447ACCB}"/>
                  </a:ext>
                </a:extLst>
              </p:cNvPr>
              <p:cNvSpPr/>
              <p:nvPr/>
            </p:nvSpPr>
            <p:spPr>
              <a:xfrm>
                <a:off x="4763877" y="1137872"/>
                <a:ext cx="476475" cy="251061"/>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solidFill>
                      <a:schemeClr val="tx1">
                        <a:lumMod val="75000"/>
                        <a:lumOff val="25000"/>
                      </a:schemeClr>
                    </a:solidFill>
                    <a:latin typeface="Microsoft YaHei" panose="020B0503020204020204" pitchFamily="34" charset="-122"/>
                    <a:ea typeface="Microsoft YaHei" panose="020B0503020204020204" pitchFamily="34" charset="-122"/>
                  </a:rPr>
                  <a:t>毒效</a:t>
                </a:r>
              </a:p>
            </p:txBody>
          </p:sp>
          <p:sp>
            <p:nvSpPr>
              <p:cNvPr id="378" name="圆角矩形 377">
                <a:extLst>
                  <a:ext uri="{FF2B5EF4-FFF2-40B4-BE49-F238E27FC236}">
                    <a16:creationId xmlns:a16="http://schemas.microsoft.com/office/drawing/2014/main" id="{AA45BDCD-5A1C-6742-956F-4F7DFD5B2349}"/>
                  </a:ext>
                </a:extLst>
              </p:cNvPr>
              <p:cNvSpPr/>
              <p:nvPr/>
            </p:nvSpPr>
            <p:spPr>
              <a:xfrm>
                <a:off x="5370178" y="1128950"/>
                <a:ext cx="725813" cy="27662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74" name="矩形 373">
                <a:extLst>
                  <a:ext uri="{FF2B5EF4-FFF2-40B4-BE49-F238E27FC236}">
                    <a16:creationId xmlns:a16="http://schemas.microsoft.com/office/drawing/2014/main" id="{C6ACBA7F-7F98-A84E-975C-C02450186B1A}"/>
                  </a:ext>
                </a:extLst>
              </p:cNvPr>
              <p:cNvSpPr/>
              <p:nvPr/>
            </p:nvSpPr>
            <p:spPr>
              <a:xfrm>
                <a:off x="5314336" y="1133624"/>
                <a:ext cx="833832" cy="251061"/>
              </a:xfrm>
              <a:prstGeom prst="rect">
                <a:avLst/>
              </a:prstGeom>
              <a:effectLst>
                <a:innerShdw blurRad="63500" dist="50800" dir="13500000">
                  <a:prstClr val="black">
                    <a:alpha val="50000"/>
                  </a:prstClr>
                </a:innerShdw>
              </a:effectLst>
            </p:spPr>
            <p:txBody>
              <a:bodyPr wrap="none">
                <a:spAutoFit/>
              </a:bodyPr>
              <a:lstStyle/>
              <a:p>
                <a:pPr algn="ctr"/>
                <a:r>
                  <a:rPr lang="en-US" altLang="zh-CN" sz="950" dirty="0">
                    <a:solidFill>
                      <a:schemeClr val="bg1"/>
                    </a:solidFill>
                    <a:latin typeface="Microsoft YaHei" panose="020B0503020204020204" pitchFamily="34" charset="-122"/>
                    <a:ea typeface="Microsoft YaHei" panose="020B0503020204020204" pitchFamily="34" charset="-122"/>
                  </a:rPr>
                  <a:t>ADME</a:t>
                </a:r>
                <a:r>
                  <a:rPr lang="zh-CN" altLang="en-US" sz="950" dirty="0">
                    <a:solidFill>
                      <a:schemeClr val="bg1"/>
                    </a:solidFill>
                    <a:latin typeface="Microsoft YaHei" panose="020B0503020204020204" pitchFamily="34" charset="-122"/>
                    <a:ea typeface="Microsoft YaHei" panose="020B0503020204020204" pitchFamily="34" charset="-122"/>
                  </a:rPr>
                  <a:t>属性</a:t>
                </a:r>
              </a:p>
            </p:txBody>
          </p:sp>
          <p:cxnSp>
            <p:nvCxnSpPr>
              <p:cNvPr id="375" name="直线连接符 374">
                <a:extLst>
                  <a:ext uri="{FF2B5EF4-FFF2-40B4-BE49-F238E27FC236}">
                    <a16:creationId xmlns:a16="http://schemas.microsoft.com/office/drawing/2014/main" id="{B7725DAD-F85C-BB4F-8D07-7601C8B62B9F}"/>
                  </a:ext>
                </a:extLst>
              </p:cNvPr>
              <p:cNvCxnSpPr>
                <a:cxnSpLocks/>
              </p:cNvCxnSpPr>
              <p:nvPr/>
            </p:nvCxnSpPr>
            <p:spPr>
              <a:xfrm>
                <a:off x="4706384" y="1145931"/>
                <a:ext cx="0" cy="180000"/>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6" name="直线连接符 375">
                <a:extLst>
                  <a:ext uri="{FF2B5EF4-FFF2-40B4-BE49-F238E27FC236}">
                    <a16:creationId xmlns:a16="http://schemas.microsoft.com/office/drawing/2014/main" id="{32AF93A9-D829-714F-A55D-68DE271363A3}"/>
                  </a:ext>
                </a:extLst>
              </p:cNvPr>
              <p:cNvCxnSpPr/>
              <p:nvPr/>
            </p:nvCxnSpPr>
            <p:spPr>
              <a:xfrm>
                <a:off x="5319119" y="1155587"/>
                <a:ext cx="0" cy="180000"/>
              </a:xfrm>
              <a:prstGeom prst="line">
                <a:avLst/>
              </a:prstGeom>
              <a:ln w="9525">
                <a:solidFill>
                  <a:schemeClr val="tx1">
                    <a:lumMod val="50000"/>
                    <a:lumOff val="50000"/>
                  </a:schemeClr>
                </a:solidFill>
              </a:ln>
              <a:effectLst>
                <a:outerShdw blurRad="50800" dist="38100" dir="3660000" sx="65000" sy="6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7" name="矩形 376">
                <a:extLst>
                  <a:ext uri="{FF2B5EF4-FFF2-40B4-BE49-F238E27FC236}">
                    <a16:creationId xmlns:a16="http://schemas.microsoft.com/office/drawing/2014/main" id="{C9D0D6BE-6576-F748-AAB3-06A99F4AE785}"/>
                  </a:ext>
                </a:extLst>
              </p:cNvPr>
              <p:cNvSpPr/>
              <p:nvPr/>
            </p:nvSpPr>
            <p:spPr>
              <a:xfrm>
                <a:off x="3252516" y="1135970"/>
                <a:ext cx="707290" cy="251061"/>
              </a:xfrm>
              <a:prstGeom prst="rect">
                <a:avLst/>
              </a:prstGeom>
              <a:effectLst>
                <a:innerShdw blurRad="63500" dist="50800" dir="13500000">
                  <a:prstClr val="black">
                    <a:alpha val="50000"/>
                  </a:prstClr>
                </a:innerShdw>
              </a:effectLst>
            </p:spPr>
            <p:txBody>
              <a:bodyPr wrap="none">
                <a:spAutoFit/>
              </a:bodyPr>
              <a:lstStyle/>
              <a:p>
                <a:pPr algn="ctr"/>
                <a:r>
                  <a:rPr lang="zh-CN" altLang="en-US" sz="950" dirty="0">
                    <a:solidFill>
                      <a:schemeClr val="tx1">
                        <a:lumMod val="75000"/>
                        <a:lumOff val="25000"/>
                      </a:schemeClr>
                    </a:solidFill>
                    <a:latin typeface="Microsoft YaHei" panose="020B0503020204020204" pitchFamily="34" charset="-122"/>
                    <a:ea typeface="Microsoft YaHei" panose="020B0503020204020204" pitchFamily="34" charset="-122"/>
                  </a:rPr>
                  <a:t>基本信息</a:t>
                </a:r>
              </a:p>
            </p:txBody>
          </p:sp>
          <p:sp>
            <p:nvSpPr>
              <p:cNvPr id="379" name="矩形 378">
                <a:extLst>
                  <a:ext uri="{FF2B5EF4-FFF2-40B4-BE49-F238E27FC236}">
                    <a16:creationId xmlns:a16="http://schemas.microsoft.com/office/drawing/2014/main" id="{4EAFA7EF-15EE-254D-8339-682B40ACDD4C}"/>
                  </a:ext>
                </a:extLst>
              </p:cNvPr>
              <p:cNvSpPr/>
              <p:nvPr/>
            </p:nvSpPr>
            <p:spPr>
              <a:xfrm>
                <a:off x="4114985" y="1133624"/>
                <a:ext cx="476475" cy="251061"/>
              </a:xfrm>
              <a:prstGeom prst="rect">
                <a:avLst/>
              </a:prstGeom>
              <a:effectLst>
                <a:innerShdw blurRad="63500" dist="50800" dir="13500000">
                  <a:prstClr val="black">
                    <a:alpha val="50000"/>
                  </a:prstClr>
                </a:innerShdw>
              </a:effectLst>
            </p:spPr>
            <p:txBody>
              <a:bodyPr wrap="none">
                <a:spAutoFit/>
              </a:bodyPr>
              <a:lstStyle/>
              <a:p>
                <a:pPr algn="ctr"/>
                <a:r>
                  <a:rPr lang="zh-CN" altLang="en-US" sz="950" spc="95" dirty="0">
                    <a:latin typeface="Microsoft YaHei" panose="020B0503020204020204" pitchFamily="34" charset="-122"/>
                    <a:ea typeface="Microsoft YaHei" panose="020B0503020204020204" pitchFamily="34" charset="-122"/>
                  </a:rPr>
                  <a:t>药效</a:t>
                </a:r>
              </a:p>
            </p:txBody>
          </p:sp>
        </p:grpSp>
      </p:grpSp>
      <p:sp>
        <p:nvSpPr>
          <p:cNvPr id="380" name="矩形 379">
            <a:extLst>
              <a:ext uri="{FF2B5EF4-FFF2-40B4-BE49-F238E27FC236}">
                <a16:creationId xmlns:a16="http://schemas.microsoft.com/office/drawing/2014/main" id="{94C6D67F-89A5-F34B-BB4F-5297A655CA05}"/>
              </a:ext>
            </a:extLst>
          </p:cNvPr>
          <p:cNvSpPr/>
          <p:nvPr/>
        </p:nvSpPr>
        <p:spPr>
          <a:xfrm>
            <a:off x="4902144" y="1713739"/>
            <a:ext cx="4586043" cy="4488135"/>
          </a:xfrm>
          <a:prstGeom prst="rect">
            <a:avLst/>
          </a:prstGeom>
          <a:solidFill>
            <a:schemeClr val="bg1"/>
          </a:solidFill>
          <a:ln>
            <a:noFill/>
          </a:ln>
          <a:effectLst>
            <a:innerShdw blurRad="12700" dist="381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ln w="0"/>
              <a:solidFill>
                <a:schemeClr val="tx1"/>
              </a:solidFill>
              <a:effectLst>
                <a:outerShdw blurRad="38100" dist="25400" dir="5400000" algn="ctr" rotWithShape="0">
                  <a:srgbClr val="6E747A">
                    <a:alpha val="43000"/>
                  </a:srgbClr>
                </a:outerShdw>
              </a:effectLst>
            </a:endParaRPr>
          </a:p>
        </p:txBody>
      </p:sp>
      <p:grpSp>
        <p:nvGrpSpPr>
          <p:cNvPr id="381" name="组合 380">
            <a:extLst>
              <a:ext uri="{FF2B5EF4-FFF2-40B4-BE49-F238E27FC236}">
                <a16:creationId xmlns:a16="http://schemas.microsoft.com/office/drawing/2014/main" id="{41118DAF-35AB-6C47-8E37-3C8D278E818B}"/>
              </a:ext>
            </a:extLst>
          </p:cNvPr>
          <p:cNvGrpSpPr/>
          <p:nvPr/>
        </p:nvGrpSpPr>
        <p:grpSpPr>
          <a:xfrm>
            <a:off x="9332750" y="1738538"/>
            <a:ext cx="151783" cy="4480563"/>
            <a:chOff x="9529472" y="3358107"/>
            <a:chExt cx="159759" cy="3349653"/>
          </a:xfrm>
        </p:grpSpPr>
        <p:sp>
          <p:nvSpPr>
            <p:cNvPr id="382" name="矩形 381">
              <a:extLst>
                <a:ext uri="{FF2B5EF4-FFF2-40B4-BE49-F238E27FC236}">
                  <a16:creationId xmlns:a16="http://schemas.microsoft.com/office/drawing/2014/main" id="{5BACFFAD-175C-0842-856B-3556A507CAB3}"/>
                </a:ext>
              </a:extLst>
            </p:cNvPr>
            <p:cNvSpPr/>
            <p:nvPr/>
          </p:nvSpPr>
          <p:spPr>
            <a:xfrm>
              <a:off x="9529472" y="3358107"/>
              <a:ext cx="159759" cy="3349653"/>
            </a:xfrm>
            <a:prstGeom prst="rect">
              <a:avLst/>
            </a:prstGeom>
            <a:solidFill>
              <a:srgbClr val="F0F0F0"/>
            </a:solidFill>
            <a:ln>
              <a:noFill/>
            </a:ln>
            <a:effectLst>
              <a:innerShdw blurRad="635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10" dirty="0"/>
                <a:t>  </a:t>
              </a:r>
            </a:p>
          </p:txBody>
        </p:sp>
        <p:sp>
          <p:nvSpPr>
            <p:cNvPr id="383" name="三角形 382">
              <a:extLst>
                <a:ext uri="{FF2B5EF4-FFF2-40B4-BE49-F238E27FC236}">
                  <a16:creationId xmlns:a16="http://schemas.microsoft.com/office/drawing/2014/main" id="{6425BCB6-A519-F24D-8FE9-AA869B4BCC0E}"/>
                </a:ext>
              </a:extLst>
            </p:cNvPr>
            <p:cNvSpPr/>
            <p:nvPr/>
          </p:nvSpPr>
          <p:spPr>
            <a:xfrm flipV="1">
              <a:off x="9561624" y="6464945"/>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384" name="三角形 383">
              <a:extLst>
                <a:ext uri="{FF2B5EF4-FFF2-40B4-BE49-F238E27FC236}">
                  <a16:creationId xmlns:a16="http://schemas.microsoft.com/office/drawing/2014/main" id="{55F88958-2078-6242-B531-894FF9EF713C}"/>
                </a:ext>
              </a:extLst>
            </p:cNvPr>
            <p:cNvSpPr/>
            <p:nvPr/>
          </p:nvSpPr>
          <p:spPr>
            <a:xfrm>
              <a:off x="9561624" y="3462589"/>
              <a:ext cx="96022" cy="52593"/>
            </a:xfrm>
            <a:prstGeom prst="triangle">
              <a:avLst/>
            </a:prstGeom>
            <a:solidFill>
              <a:schemeClr val="tx1">
                <a:lumMod val="65000"/>
                <a:lumOff val="35000"/>
                <a:alpha val="61961"/>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385" name="组合 384">
              <a:extLst>
                <a:ext uri="{FF2B5EF4-FFF2-40B4-BE49-F238E27FC236}">
                  <a16:creationId xmlns:a16="http://schemas.microsoft.com/office/drawing/2014/main" id="{FF2F8167-E075-6943-B6F0-92065AE2FEA3}"/>
                </a:ext>
              </a:extLst>
            </p:cNvPr>
            <p:cNvGrpSpPr/>
            <p:nvPr/>
          </p:nvGrpSpPr>
          <p:grpSpPr>
            <a:xfrm>
              <a:off x="9541882" y="3981369"/>
              <a:ext cx="120416" cy="1968880"/>
              <a:chOff x="3310988" y="2606957"/>
              <a:chExt cx="218204" cy="2425806"/>
            </a:xfrm>
          </p:grpSpPr>
          <p:sp>
            <p:nvSpPr>
              <p:cNvPr id="386" name="圆角矩形 385">
                <a:extLst>
                  <a:ext uri="{FF2B5EF4-FFF2-40B4-BE49-F238E27FC236}">
                    <a16:creationId xmlns:a16="http://schemas.microsoft.com/office/drawing/2014/main" id="{092B966D-CD76-A34A-BCF5-F9889CCF66B7}"/>
                  </a:ext>
                </a:extLst>
              </p:cNvPr>
              <p:cNvSpPr/>
              <p:nvPr/>
            </p:nvSpPr>
            <p:spPr>
              <a:xfrm>
                <a:off x="3310988" y="2606957"/>
                <a:ext cx="218204" cy="2425806"/>
              </a:xfrm>
              <a:prstGeom prst="roundRect">
                <a:avLst>
                  <a:gd name="adj" fmla="val 12939"/>
                </a:avLst>
              </a:prstGeom>
              <a:gradFill flip="none" rotWithShape="1">
                <a:gsLst>
                  <a:gs pos="45000">
                    <a:srgbClr val="EEEFF1"/>
                  </a:gs>
                  <a:gs pos="58000">
                    <a:srgbClr val="E3E4E8"/>
                  </a:gs>
                  <a:gs pos="0">
                    <a:schemeClr val="bg1"/>
                  </a:gs>
                  <a:gs pos="100000">
                    <a:srgbClr val="D2D2D5"/>
                  </a:gs>
                </a:gsLst>
                <a:lin ang="0" scaled="1"/>
                <a:tileRect/>
              </a:gradFill>
              <a:ln w="9525">
                <a:solidFill>
                  <a:schemeClr val="tx1">
                    <a:lumMod val="50000"/>
                    <a:lumOff val="50000"/>
                  </a:schemeClr>
                </a:solidFill>
              </a:ln>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cxnSp>
            <p:nvCxnSpPr>
              <p:cNvPr id="387" name="直线连接符 386">
                <a:extLst>
                  <a:ext uri="{FF2B5EF4-FFF2-40B4-BE49-F238E27FC236}">
                    <a16:creationId xmlns:a16="http://schemas.microsoft.com/office/drawing/2014/main" id="{7B2F1286-7A50-4546-82B1-DDB31C055DBD}"/>
                  </a:ext>
                </a:extLst>
              </p:cNvPr>
              <p:cNvCxnSpPr>
                <a:cxnSpLocks/>
              </p:cNvCxnSpPr>
              <p:nvPr/>
            </p:nvCxnSpPr>
            <p:spPr>
              <a:xfrm>
                <a:off x="3355804" y="3675899"/>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8" name="直线连接符 387">
                <a:extLst>
                  <a:ext uri="{FF2B5EF4-FFF2-40B4-BE49-F238E27FC236}">
                    <a16:creationId xmlns:a16="http://schemas.microsoft.com/office/drawing/2014/main" id="{19319720-B00B-DE42-AD9A-149D8D6936E5}"/>
                  </a:ext>
                </a:extLst>
              </p:cNvPr>
              <p:cNvCxnSpPr>
                <a:cxnSpLocks/>
              </p:cNvCxnSpPr>
              <p:nvPr/>
            </p:nvCxnSpPr>
            <p:spPr>
              <a:xfrm>
                <a:off x="3355804" y="3713459"/>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9" name="直线连接符 388">
                <a:extLst>
                  <a:ext uri="{FF2B5EF4-FFF2-40B4-BE49-F238E27FC236}">
                    <a16:creationId xmlns:a16="http://schemas.microsoft.com/office/drawing/2014/main" id="{33B43B6F-14B2-5A4D-80FF-CB25ABEF5F8B}"/>
                  </a:ext>
                </a:extLst>
              </p:cNvPr>
              <p:cNvCxnSpPr>
                <a:cxnSpLocks/>
              </p:cNvCxnSpPr>
              <p:nvPr/>
            </p:nvCxnSpPr>
            <p:spPr>
              <a:xfrm>
                <a:off x="3355804" y="3748624"/>
                <a:ext cx="108000" cy="0"/>
              </a:xfrm>
              <a:prstGeom prst="line">
                <a:avLst/>
              </a:prstGeom>
              <a:ln w="12700">
                <a:solidFill>
                  <a:schemeClr val="tx1">
                    <a:lumMod val="50000"/>
                    <a:lumOff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pic>
        <p:nvPicPr>
          <p:cNvPr id="801" name="图片 800">
            <a:extLst>
              <a:ext uri="{FF2B5EF4-FFF2-40B4-BE49-F238E27FC236}">
                <a16:creationId xmlns:a16="http://schemas.microsoft.com/office/drawing/2014/main" id="{9940EEEC-2776-EB44-BB88-DCEA308B00E7}"/>
              </a:ext>
            </a:extLst>
          </p:cNvPr>
          <p:cNvPicPr>
            <a:picLocks noChangeAspect="1"/>
          </p:cNvPicPr>
          <p:nvPr/>
        </p:nvPicPr>
        <p:blipFill>
          <a:blip r:embed="rId5"/>
          <a:stretch>
            <a:fillRect/>
          </a:stretch>
        </p:blipFill>
        <p:spPr>
          <a:xfrm>
            <a:off x="8422768" y="1731365"/>
            <a:ext cx="827056" cy="165428"/>
          </a:xfrm>
          <a:prstGeom prst="rect">
            <a:avLst/>
          </a:prstGeom>
        </p:spPr>
      </p:pic>
      <p:sp>
        <p:nvSpPr>
          <p:cNvPr id="339" name="矩形 338">
            <a:extLst>
              <a:ext uri="{FF2B5EF4-FFF2-40B4-BE49-F238E27FC236}">
                <a16:creationId xmlns:a16="http://schemas.microsoft.com/office/drawing/2014/main" id="{C7D1821D-E398-F749-B08B-A2C5CE994D35}"/>
              </a:ext>
            </a:extLst>
          </p:cNvPr>
          <p:cNvSpPr/>
          <p:nvPr/>
        </p:nvSpPr>
        <p:spPr>
          <a:xfrm>
            <a:off x="3475427" y="2100123"/>
            <a:ext cx="1483419" cy="223907"/>
          </a:xfrm>
          <a:prstGeom prst="rect">
            <a:avLst/>
          </a:prstGeom>
        </p:spPr>
        <p:txBody>
          <a:bodyPr wrap="none">
            <a:spAutoFit/>
          </a:bodyPr>
          <a:lstStyle/>
          <a:p>
            <a:pPr algn="ctr">
              <a:defRPr/>
            </a:pPr>
            <a:r>
              <a:rPr lang="zh-CN" altLang="en-US" sz="855" spc="190" dirty="0">
                <a:latin typeface="Microsoft YaHei" panose="020B0503020204020204" pitchFamily="34" charset="-122"/>
                <a:ea typeface="Microsoft YaHei" panose="020B0503020204020204" pitchFamily="34" charset="-122"/>
              </a:rPr>
              <a:t>分布</a:t>
            </a:r>
            <a:r>
              <a:rPr lang="en-US" altLang="zh-CN" sz="855" spc="190" dirty="0">
                <a:latin typeface="Microsoft YaHei" panose="020B0503020204020204" pitchFamily="34" charset="-122"/>
                <a:ea typeface="Microsoft YaHei" panose="020B0503020204020204" pitchFamily="34" charset="-122"/>
              </a:rPr>
              <a:t>(Distribution)</a:t>
            </a:r>
          </a:p>
        </p:txBody>
      </p:sp>
      <p:sp>
        <p:nvSpPr>
          <p:cNvPr id="341" name="矩形 340">
            <a:extLst>
              <a:ext uri="{FF2B5EF4-FFF2-40B4-BE49-F238E27FC236}">
                <a16:creationId xmlns:a16="http://schemas.microsoft.com/office/drawing/2014/main" id="{066DCF5A-0194-894E-BDF8-990F51C631E2}"/>
              </a:ext>
            </a:extLst>
          </p:cNvPr>
          <p:cNvSpPr/>
          <p:nvPr/>
        </p:nvSpPr>
        <p:spPr>
          <a:xfrm>
            <a:off x="3475956" y="1761483"/>
            <a:ext cx="1402628" cy="223907"/>
          </a:xfrm>
          <a:prstGeom prst="rect">
            <a:avLst/>
          </a:prstGeom>
        </p:spPr>
        <p:txBody>
          <a:bodyPr wrap="none">
            <a:spAutoFit/>
          </a:bodyPr>
          <a:lstStyle/>
          <a:p>
            <a:pPr algn="ctr">
              <a:defRPr/>
            </a:pPr>
            <a:r>
              <a:rPr lang="zh-CN" altLang="en-US" sz="855" spc="190" dirty="0">
                <a:latin typeface="Microsoft YaHei" panose="020B0503020204020204" pitchFamily="34" charset="-122"/>
                <a:ea typeface="Microsoft YaHei" panose="020B0503020204020204" pitchFamily="34" charset="-122"/>
              </a:rPr>
              <a:t>吸收</a:t>
            </a:r>
            <a:r>
              <a:rPr lang="en-US" altLang="zh-CN" sz="855" spc="190" dirty="0">
                <a:latin typeface="Microsoft YaHei" panose="020B0503020204020204" pitchFamily="34" charset="-122"/>
                <a:ea typeface="Microsoft YaHei" panose="020B0503020204020204" pitchFamily="34" charset="-122"/>
              </a:rPr>
              <a:t>(Absorption)</a:t>
            </a:r>
          </a:p>
        </p:txBody>
      </p:sp>
      <p:sp>
        <p:nvSpPr>
          <p:cNvPr id="359" name="矩形 358">
            <a:extLst>
              <a:ext uri="{FF2B5EF4-FFF2-40B4-BE49-F238E27FC236}">
                <a16:creationId xmlns:a16="http://schemas.microsoft.com/office/drawing/2014/main" id="{2079A35D-343A-2A4B-8849-EF91AD80C9CD}"/>
              </a:ext>
            </a:extLst>
          </p:cNvPr>
          <p:cNvSpPr/>
          <p:nvPr/>
        </p:nvSpPr>
        <p:spPr>
          <a:xfrm>
            <a:off x="3525321" y="2439956"/>
            <a:ext cx="1372977" cy="275912"/>
          </a:xfrm>
          <a:prstGeom prst="rect">
            <a:avLst/>
          </a:prstGeom>
          <a:solidFill>
            <a:schemeClr val="bg1">
              <a:lumMod val="85000"/>
            </a:schemeClr>
          </a:solidFill>
          <a:ln>
            <a:noFill/>
          </a:ln>
          <a:effectLst>
            <a:innerShdw blurRad="38100" dist="25400" dir="135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342" name="矩形 341">
            <a:extLst>
              <a:ext uri="{FF2B5EF4-FFF2-40B4-BE49-F238E27FC236}">
                <a16:creationId xmlns:a16="http://schemas.microsoft.com/office/drawing/2014/main" id="{463F29DE-7DCC-CC4D-8790-39C63F8D4C3C}"/>
              </a:ext>
            </a:extLst>
          </p:cNvPr>
          <p:cNvSpPr/>
          <p:nvPr/>
        </p:nvSpPr>
        <p:spPr>
          <a:xfrm>
            <a:off x="3530071" y="1735466"/>
            <a:ext cx="1359096" cy="275912"/>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343" name="矩形 342">
            <a:extLst>
              <a:ext uri="{FF2B5EF4-FFF2-40B4-BE49-F238E27FC236}">
                <a16:creationId xmlns:a16="http://schemas.microsoft.com/office/drawing/2014/main" id="{9CE510E8-4EEB-D04D-A435-83387EBCE382}"/>
              </a:ext>
            </a:extLst>
          </p:cNvPr>
          <p:cNvSpPr/>
          <p:nvPr/>
        </p:nvSpPr>
        <p:spPr>
          <a:xfrm>
            <a:off x="3536143" y="3906370"/>
            <a:ext cx="1344321" cy="255096"/>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ln w="0"/>
              <a:solidFill>
                <a:schemeClr val="accent1"/>
              </a:solidFill>
              <a:effectLst>
                <a:outerShdw blurRad="38100" dist="25400" dir="5400000" algn="ctr" rotWithShape="0">
                  <a:srgbClr val="6E747A">
                    <a:alpha val="43000"/>
                  </a:srgbClr>
                </a:outerShdw>
              </a:effectLst>
            </a:endParaRPr>
          </a:p>
        </p:txBody>
      </p:sp>
      <p:sp>
        <p:nvSpPr>
          <p:cNvPr id="353" name="矩形 352">
            <a:extLst>
              <a:ext uri="{FF2B5EF4-FFF2-40B4-BE49-F238E27FC236}">
                <a16:creationId xmlns:a16="http://schemas.microsoft.com/office/drawing/2014/main" id="{4DB2D61B-113A-9746-BE28-92943C06024E}"/>
              </a:ext>
            </a:extLst>
          </p:cNvPr>
          <p:cNvSpPr/>
          <p:nvPr/>
        </p:nvSpPr>
        <p:spPr>
          <a:xfrm>
            <a:off x="3497029" y="3942158"/>
            <a:ext cx="976549" cy="223907"/>
          </a:xfrm>
          <a:prstGeom prst="rect">
            <a:avLst/>
          </a:prstGeom>
        </p:spPr>
        <p:txBody>
          <a:bodyPr wrap="none">
            <a:spAutoFit/>
          </a:bodyPr>
          <a:lstStyle/>
          <a:p>
            <a:pPr lvl="0" algn="ctr">
              <a:defRPr/>
            </a:pPr>
            <a:r>
              <a:rPr lang="en-US" altLang="zh-CN" sz="855" dirty="0">
                <a:latin typeface="Microsoft YaHei" panose="020B0503020204020204" pitchFamily="34" charset="-122"/>
                <a:ea typeface="Microsoft YaHei" panose="020B0503020204020204" pitchFamily="34" charset="-122"/>
              </a:rPr>
              <a:t>TK/TD</a:t>
            </a:r>
            <a:r>
              <a:rPr lang="zh-CN" altLang="en-US" sz="855" dirty="0">
                <a:latin typeface="Microsoft YaHei" panose="020B0503020204020204" pitchFamily="34" charset="-122"/>
                <a:ea typeface="Microsoft YaHei" panose="020B0503020204020204" pitchFamily="34" charset="-122"/>
              </a:rPr>
              <a:t> 性质预测</a:t>
            </a:r>
            <a:endParaRPr lang="en-US" altLang="zh-CN" sz="855" dirty="0">
              <a:latin typeface="Microsoft YaHei" panose="020B0503020204020204" pitchFamily="34" charset="-122"/>
              <a:ea typeface="Microsoft YaHei" panose="020B0503020204020204" pitchFamily="34" charset="-122"/>
            </a:endParaRPr>
          </a:p>
        </p:txBody>
      </p:sp>
      <p:sp>
        <p:nvSpPr>
          <p:cNvPr id="355" name="矩形 354">
            <a:extLst>
              <a:ext uri="{FF2B5EF4-FFF2-40B4-BE49-F238E27FC236}">
                <a16:creationId xmlns:a16="http://schemas.microsoft.com/office/drawing/2014/main" id="{18AE47F2-54C8-7C4C-A5AF-7118D756778B}"/>
              </a:ext>
            </a:extLst>
          </p:cNvPr>
          <p:cNvSpPr/>
          <p:nvPr/>
        </p:nvSpPr>
        <p:spPr>
          <a:xfrm>
            <a:off x="3513995" y="3577789"/>
            <a:ext cx="986168" cy="223907"/>
          </a:xfrm>
          <a:prstGeom prst="rect">
            <a:avLst/>
          </a:prstGeom>
        </p:spPr>
        <p:txBody>
          <a:bodyPr wrap="none">
            <a:spAutoFit/>
          </a:bodyPr>
          <a:lstStyle/>
          <a:p>
            <a:pPr lvl="0" algn="ctr">
              <a:defRPr/>
            </a:pPr>
            <a:r>
              <a:rPr lang="en-US" altLang="zh-CN" sz="855" dirty="0">
                <a:latin typeface="Microsoft YaHei" panose="020B0503020204020204" pitchFamily="34" charset="-122"/>
                <a:ea typeface="Microsoft YaHei" panose="020B0503020204020204" pitchFamily="34" charset="-122"/>
              </a:rPr>
              <a:t>PK/PD</a:t>
            </a:r>
            <a:r>
              <a:rPr lang="zh-CN" altLang="en-US" sz="855" dirty="0">
                <a:latin typeface="Microsoft YaHei" panose="020B0503020204020204" pitchFamily="34" charset="-122"/>
                <a:ea typeface="Microsoft YaHei" panose="020B0503020204020204" pitchFamily="34" charset="-122"/>
              </a:rPr>
              <a:t> 性质预测</a:t>
            </a:r>
            <a:endParaRPr lang="en-US" altLang="zh-CN" sz="855"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8FF1E76-5837-034E-9F1D-3E77B6A2851C}"/>
              </a:ext>
            </a:extLst>
          </p:cNvPr>
          <p:cNvPicPr>
            <a:picLocks noChangeAspect="1"/>
          </p:cNvPicPr>
          <p:nvPr/>
        </p:nvPicPr>
        <p:blipFill>
          <a:blip r:embed="rId37">
            <a:clrChange>
              <a:clrFrom>
                <a:srgbClr val="FFFFFF"/>
              </a:clrFrom>
              <a:clrTo>
                <a:srgbClr val="FFFFFF">
                  <a:alpha val="0"/>
                </a:srgbClr>
              </a:clrTo>
            </a:clrChange>
          </a:blip>
          <a:stretch>
            <a:fillRect/>
          </a:stretch>
        </p:blipFill>
        <p:spPr>
          <a:xfrm>
            <a:off x="4926194" y="1879605"/>
            <a:ext cx="4295862" cy="1349315"/>
          </a:xfrm>
          <a:prstGeom prst="rect">
            <a:avLst/>
          </a:prstGeom>
        </p:spPr>
      </p:pic>
      <p:sp>
        <p:nvSpPr>
          <p:cNvPr id="345" name="矩形 344">
            <a:extLst>
              <a:ext uri="{FF2B5EF4-FFF2-40B4-BE49-F238E27FC236}">
                <a16:creationId xmlns:a16="http://schemas.microsoft.com/office/drawing/2014/main" id="{79AD0749-1930-F548-BA0D-5342A95DB84C}"/>
              </a:ext>
            </a:extLst>
          </p:cNvPr>
          <p:cNvSpPr/>
          <p:nvPr/>
        </p:nvSpPr>
        <p:spPr>
          <a:xfrm>
            <a:off x="3499279" y="3204253"/>
            <a:ext cx="1143262" cy="223907"/>
          </a:xfrm>
          <a:prstGeom prst="rect">
            <a:avLst/>
          </a:prstGeom>
        </p:spPr>
        <p:txBody>
          <a:bodyPr wrap="none">
            <a:spAutoFit/>
          </a:bodyPr>
          <a:lstStyle/>
          <a:p>
            <a:pPr lvl="0" algn="ctr">
              <a:defRPr/>
            </a:pPr>
            <a:r>
              <a:rPr lang="zh-CN" altLang="en-US" sz="855" dirty="0">
                <a:latin typeface="Microsoft YaHei" panose="020B0503020204020204" pitchFamily="34" charset="-122"/>
                <a:ea typeface="Microsoft YaHei" panose="020B0503020204020204" pitchFamily="34" charset="-122"/>
              </a:rPr>
              <a:t>药物相互作用 </a:t>
            </a:r>
            <a:r>
              <a:rPr lang="en-US" altLang="zh-CN" sz="855" dirty="0">
                <a:latin typeface="Microsoft YaHei" panose="020B0503020204020204" pitchFamily="34" charset="-122"/>
                <a:ea typeface="Microsoft YaHei" panose="020B0503020204020204" pitchFamily="34" charset="-122"/>
              </a:rPr>
              <a:t>(DDI)</a:t>
            </a:r>
          </a:p>
        </p:txBody>
      </p:sp>
      <p:sp>
        <p:nvSpPr>
          <p:cNvPr id="358" name="矩形 357">
            <a:extLst>
              <a:ext uri="{FF2B5EF4-FFF2-40B4-BE49-F238E27FC236}">
                <a16:creationId xmlns:a16="http://schemas.microsoft.com/office/drawing/2014/main" id="{67A8F1F1-2352-0D4C-9FBD-110232CE5A26}"/>
              </a:ext>
            </a:extLst>
          </p:cNvPr>
          <p:cNvSpPr/>
          <p:nvPr/>
        </p:nvSpPr>
        <p:spPr>
          <a:xfrm>
            <a:off x="3521375" y="2841140"/>
            <a:ext cx="1274068" cy="223907"/>
          </a:xfrm>
          <a:prstGeom prst="rect">
            <a:avLst/>
          </a:prstGeom>
        </p:spPr>
        <p:txBody>
          <a:bodyPr wrap="none">
            <a:spAutoFit/>
          </a:bodyPr>
          <a:lstStyle/>
          <a:p>
            <a:pPr lvl="0" algn="ctr">
              <a:defRPr/>
            </a:pPr>
            <a:r>
              <a:rPr lang="zh-CN" altLang="en-US" sz="855" spc="190" dirty="0">
                <a:latin typeface="Microsoft YaHei" panose="020B0503020204020204" pitchFamily="34" charset="-122"/>
                <a:ea typeface="Microsoft YaHei" panose="020B0503020204020204" pitchFamily="34" charset="-122"/>
              </a:rPr>
              <a:t>排泄</a:t>
            </a:r>
            <a:r>
              <a:rPr lang="en-US" altLang="zh-CN" sz="855" spc="190" dirty="0">
                <a:latin typeface="Microsoft YaHei" panose="020B0503020204020204" pitchFamily="34" charset="-122"/>
                <a:ea typeface="Microsoft YaHei" panose="020B0503020204020204" pitchFamily="34" charset="-122"/>
              </a:rPr>
              <a:t>(Excretion)</a:t>
            </a:r>
          </a:p>
        </p:txBody>
      </p:sp>
      <p:sp>
        <p:nvSpPr>
          <p:cNvPr id="369" name="矩形 368">
            <a:extLst>
              <a:ext uri="{FF2B5EF4-FFF2-40B4-BE49-F238E27FC236}">
                <a16:creationId xmlns:a16="http://schemas.microsoft.com/office/drawing/2014/main" id="{C295E51A-94EE-8147-8F08-843CA9CB94B3}"/>
              </a:ext>
            </a:extLst>
          </p:cNvPr>
          <p:cNvSpPr/>
          <p:nvPr/>
        </p:nvSpPr>
        <p:spPr>
          <a:xfrm>
            <a:off x="3473436" y="2460991"/>
            <a:ext cx="1439497" cy="223907"/>
          </a:xfrm>
          <a:prstGeom prst="rect">
            <a:avLst/>
          </a:prstGeom>
        </p:spPr>
        <p:txBody>
          <a:bodyPr wrap="none">
            <a:spAutoFit/>
          </a:bodyPr>
          <a:lstStyle/>
          <a:p>
            <a:pPr algn="ctr">
              <a:defRPr/>
            </a:pPr>
            <a:r>
              <a:rPr lang="zh-CN" altLang="en-US" sz="855" spc="190" dirty="0">
                <a:latin typeface="Microsoft YaHei" panose="020B0503020204020204" pitchFamily="34" charset="-122"/>
                <a:ea typeface="Microsoft YaHei" panose="020B0503020204020204" pitchFamily="34" charset="-122"/>
              </a:rPr>
              <a:t>代谢</a:t>
            </a:r>
            <a:r>
              <a:rPr lang="en-US" altLang="zh-CN" sz="855" spc="190" dirty="0">
                <a:latin typeface="Microsoft YaHei" panose="020B0503020204020204" pitchFamily="34" charset="-122"/>
                <a:ea typeface="Microsoft YaHei" panose="020B0503020204020204" pitchFamily="34" charset="-122"/>
              </a:rPr>
              <a:t>(Metabolism)</a:t>
            </a:r>
          </a:p>
        </p:txBody>
      </p:sp>
      <p:sp>
        <p:nvSpPr>
          <p:cNvPr id="8" name="矩形 7">
            <a:extLst>
              <a:ext uri="{FF2B5EF4-FFF2-40B4-BE49-F238E27FC236}">
                <a16:creationId xmlns:a16="http://schemas.microsoft.com/office/drawing/2014/main" id="{6CA2BFA7-578B-4546-8AEA-FDFF74ED023C}"/>
              </a:ext>
            </a:extLst>
          </p:cNvPr>
          <p:cNvSpPr/>
          <p:nvPr/>
        </p:nvSpPr>
        <p:spPr>
          <a:xfrm>
            <a:off x="4986580" y="1697883"/>
            <a:ext cx="738023" cy="266098"/>
          </a:xfrm>
          <a:prstGeom prst="rect">
            <a:avLst/>
          </a:prstGeom>
        </p:spPr>
        <p:txBody>
          <a:bodyPr wrap="none">
            <a:spAutoFit/>
          </a:bodyPr>
          <a:lstStyle/>
          <a:p>
            <a:pPr marL="162895" indent="-162895">
              <a:lnSpc>
                <a:spcPct val="200000"/>
              </a:lnSpc>
              <a:buFont typeface="Wingdings" pitchFamily="2" charset="2"/>
              <a:buChar char="u"/>
            </a:pPr>
            <a:r>
              <a:rPr lang="zh-CN" altLang="en-US" sz="665" u="sng" spc="95" dirty="0">
                <a:latin typeface="Microsoft YaHei" panose="020B0503020204020204" pitchFamily="34" charset="-122"/>
                <a:ea typeface="Microsoft YaHei" panose="020B0503020204020204" pitchFamily="34" charset="-122"/>
              </a:rPr>
              <a:t>概述总览</a:t>
            </a:r>
            <a:endParaRPr lang="en-US" altLang="zh-CN" sz="100" b="1" spc="95" dirty="0">
              <a:solidFill>
                <a:schemeClr val="accent1">
                  <a:lumMod val="75000"/>
                </a:schemeClr>
              </a:solidFill>
              <a:latin typeface="Microsoft YaHei" panose="020B0503020204020204" pitchFamily="34" charset="-122"/>
              <a:ea typeface="Microsoft YaHei" panose="020B0503020204020204" pitchFamily="34" charset="-122"/>
            </a:endParaRPr>
          </a:p>
        </p:txBody>
      </p:sp>
      <p:pic>
        <p:nvPicPr>
          <p:cNvPr id="391" name="图片 390">
            <a:extLst>
              <a:ext uri="{FF2B5EF4-FFF2-40B4-BE49-F238E27FC236}">
                <a16:creationId xmlns:a16="http://schemas.microsoft.com/office/drawing/2014/main" id="{1B8B9287-6024-CE49-AFB8-52A8607E6F80}"/>
              </a:ext>
            </a:extLst>
          </p:cNvPr>
          <p:cNvPicPr>
            <a:picLocks noChangeAspect="1"/>
          </p:cNvPicPr>
          <p:nvPr/>
        </p:nvPicPr>
        <p:blipFill>
          <a:blip r:embed="rId38">
            <a:grayscl/>
          </a:blip>
          <a:stretch>
            <a:fillRect/>
          </a:stretch>
        </p:blipFill>
        <p:spPr>
          <a:xfrm>
            <a:off x="5100081" y="3423394"/>
            <a:ext cx="1375812" cy="872872"/>
          </a:xfrm>
          <a:prstGeom prst="rect">
            <a:avLst/>
          </a:prstGeom>
          <a:ln>
            <a:solidFill>
              <a:schemeClr val="bg1"/>
            </a:solidFill>
          </a:ln>
        </p:spPr>
      </p:pic>
      <p:grpSp>
        <p:nvGrpSpPr>
          <p:cNvPr id="9" name="组合 8">
            <a:extLst>
              <a:ext uri="{FF2B5EF4-FFF2-40B4-BE49-F238E27FC236}">
                <a16:creationId xmlns:a16="http://schemas.microsoft.com/office/drawing/2014/main" id="{36BBAFE1-64A8-6E47-9E60-EB9B84E0FC53}"/>
              </a:ext>
            </a:extLst>
          </p:cNvPr>
          <p:cNvGrpSpPr/>
          <p:nvPr/>
        </p:nvGrpSpPr>
        <p:grpSpPr>
          <a:xfrm>
            <a:off x="5036024" y="4422003"/>
            <a:ext cx="1383458" cy="517899"/>
            <a:chOff x="5031323" y="4688160"/>
            <a:chExt cx="1456154" cy="545113"/>
          </a:xfrm>
        </p:grpSpPr>
        <p:sp>
          <p:nvSpPr>
            <p:cNvPr id="393" name="圆角矩形 392">
              <a:extLst>
                <a:ext uri="{FF2B5EF4-FFF2-40B4-BE49-F238E27FC236}">
                  <a16:creationId xmlns:a16="http://schemas.microsoft.com/office/drawing/2014/main" id="{A2EC1652-E339-F44A-9B4A-672F914A0563}"/>
                </a:ext>
              </a:extLst>
            </p:cNvPr>
            <p:cNvSpPr/>
            <p:nvPr/>
          </p:nvSpPr>
          <p:spPr>
            <a:xfrm>
              <a:off x="5068281" y="4716028"/>
              <a:ext cx="1419196" cy="486464"/>
            </a:xfrm>
            <a:prstGeom prst="roundRect">
              <a:avLst>
                <a:gd name="adj" fmla="val 6978"/>
              </a:avLst>
            </a:prstGeom>
            <a:solidFill>
              <a:schemeClr val="bg1">
                <a:lumMod val="95000"/>
              </a:schemeClr>
            </a:solidFill>
            <a:ln w="3175">
              <a:solidFill>
                <a:schemeClr val="tx1">
                  <a:lumMod val="65000"/>
                  <a:lumOff val="3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sp>
          <p:nvSpPr>
            <p:cNvPr id="392" name="矩形 391">
              <a:extLst>
                <a:ext uri="{FF2B5EF4-FFF2-40B4-BE49-F238E27FC236}">
                  <a16:creationId xmlns:a16="http://schemas.microsoft.com/office/drawing/2014/main" id="{D2D667F5-54F1-5F48-B1FB-59DC7C07CD91}"/>
                </a:ext>
              </a:extLst>
            </p:cNvPr>
            <p:cNvSpPr/>
            <p:nvPr/>
          </p:nvSpPr>
          <p:spPr>
            <a:xfrm>
              <a:off x="5031323" y="4688160"/>
              <a:ext cx="1419196" cy="545113"/>
            </a:xfrm>
            <a:prstGeom prst="rect">
              <a:avLst/>
            </a:prstGeom>
          </p:spPr>
          <p:txBody>
            <a:bodyPr wrap="square">
              <a:spAutoFit/>
            </a:bodyPr>
            <a:lstStyle/>
            <a:p>
              <a:pPr algn="just">
                <a:lnSpc>
                  <a:spcPct val="150000"/>
                </a:lnSpc>
              </a:pPr>
              <a:r>
                <a:rPr lang="zh-CN" altLang="en-US" sz="475" dirty="0"/>
                <a:t>大鼠口服给药山豆根提取物为 </a:t>
              </a:r>
              <a:r>
                <a:rPr lang="en-US" altLang="zh-CN" sz="475" dirty="0"/>
                <a:t>36.14</a:t>
              </a:r>
              <a:r>
                <a:rPr lang="zh-CN" altLang="en-US" sz="475" dirty="0"/>
                <a:t> </a:t>
              </a:r>
              <a:r>
                <a:rPr lang="en-US" altLang="zh-CN" sz="475" dirty="0"/>
                <a:t>mg/kg</a:t>
              </a:r>
              <a:r>
                <a:rPr lang="zh-CN" altLang="en-US" sz="475" dirty="0"/>
                <a:t>（相当于氧化化苦参碱的给药剂量为 </a:t>
              </a:r>
              <a:r>
                <a:rPr lang="en-US" altLang="zh-CN" sz="475" dirty="0"/>
                <a:t>2</a:t>
              </a:r>
              <a:r>
                <a:rPr lang="zh-CN" altLang="en-US" sz="475" dirty="0"/>
                <a:t> </a:t>
              </a:r>
              <a:r>
                <a:rPr lang="en-US" altLang="zh-CN" sz="475" dirty="0"/>
                <a:t>mg/kg</a:t>
              </a:r>
              <a:r>
                <a:rPr lang="zh-CN" altLang="en-US" sz="475" dirty="0"/>
                <a:t>）后血浆中氧化苦参碱的浓度</a:t>
              </a:r>
              <a:r>
                <a:rPr lang="en-US" altLang="zh-CN" sz="475" dirty="0"/>
                <a:t>-</a:t>
              </a:r>
              <a:r>
                <a:rPr lang="zh-CN" altLang="en-US" sz="475" dirty="0"/>
                <a:t>时间曲线图（</a:t>
              </a:r>
              <a:r>
                <a:rPr lang="en-US" altLang="zh-CN" sz="475" dirty="0"/>
                <a:t>n=5</a:t>
              </a:r>
              <a:r>
                <a:rPr lang="zh-CN" altLang="en-US" sz="475" dirty="0"/>
                <a:t>）</a:t>
              </a:r>
            </a:p>
          </p:txBody>
        </p:sp>
      </p:grpSp>
      <p:pic>
        <p:nvPicPr>
          <p:cNvPr id="394" name="图片 393">
            <a:extLst>
              <a:ext uri="{FF2B5EF4-FFF2-40B4-BE49-F238E27FC236}">
                <a16:creationId xmlns:a16="http://schemas.microsoft.com/office/drawing/2014/main" id="{B26EAFFD-39D3-D74F-9B53-BBC3A5F6541F}"/>
              </a:ext>
            </a:extLst>
          </p:cNvPr>
          <p:cNvPicPr>
            <a:picLocks noChangeAspect="1"/>
          </p:cNvPicPr>
          <p:nvPr/>
        </p:nvPicPr>
        <p:blipFill>
          <a:blip r:embed="rId39">
            <a:grayscl/>
          </a:blip>
          <a:stretch>
            <a:fillRect/>
          </a:stretch>
        </p:blipFill>
        <p:spPr>
          <a:xfrm>
            <a:off x="6528404" y="3423910"/>
            <a:ext cx="1375812" cy="879355"/>
          </a:xfrm>
          <a:prstGeom prst="rect">
            <a:avLst/>
          </a:prstGeom>
          <a:ln>
            <a:noFill/>
          </a:ln>
        </p:spPr>
      </p:pic>
      <p:pic>
        <p:nvPicPr>
          <p:cNvPr id="395" name="图片 394">
            <a:extLst>
              <a:ext uri="{FF2B5EF4-FFF2-40B4-BE49-F238E27FC236}">
                <a16:creationId xmlns:a16="http://schemas.microsoft.com/office/drawing/2014/main" id="{BA2A4C7B-195C-1541-88F8-1F1713C83C0F}"/>
              </a:ext>
            </a:extLst>
          </p:cNvPr>
          <p:cNvPicPr>
            <a:picLocks noChangeAspect="1"/>
          </p:cNvPicPr>
          <p:nvPr/>
        </p:nvPicPr>
        <p:blipFill>
          <a:blip r:embed="rId40">
            <a:grayscl/>
          </a:blip>
          <a:stretch>
            <a:fillRect/>
          </a:stretch>
        </p:blipFill>
        <p:spPr>
          <a:xfrm>
            <a:off x="7936897" y="3418454"/>
            <a:ext cx="1250416" cy="879355"/>
          </a:xfrm>
          <a:prstGeom prst="rect">
            <a:avLst/>
          </a:prstGeom>
          <a:ln>
            <a:noFill/>
          </a:ln>
        </p:spPr>
      </p:pic>
      <p:sp>
        <p:nvSpPr>
          <p:cNvPr id="400" name="三角形 399">
            <a:extLst>
              <a:ext uri="{FF2B5EF4-FFF2-40B4-BE49-F238E27FC236}">
                <a16:creationId xmlns:a16="http://schemas.microsoft.com/office/drawing/2014/main" id="{EAC920FB-7606-A140-88DF-967BC0C04B0D}"/>
              </a:ext>
            </a:extLst>
          </p:cNvPr>
          <p:cNvSpPr/>
          <p:nvPr/>
        </p:nvSpPr>
        <p:spPr>
          <a:xfrm rot="10800000">
            <a:off x="5606322" y="4308424"/>
            <a:ext cx="131989" cy="92883"/>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01" name="三角形 400">
            <a:extLst>
              <a:ext uri="{FF2B5EF4-FFF2-40B4-BE49-F238E27FC236}">
                <a16:creationId xmlns:a16="http://schemas.microsoft.com/office/drawing/2014/main" id="{0D8D627E-E4DD-F240-A6E6-0CD7525C1E7C}"/>
              </a:ext>
            </a:extLst>
          </p:cNvPr>
          <p:cNvSpPr/>
          <p:nvPr/>
        </p:nvSpPr>
        <p:spPr>
          <a:xfrm rot="10800000">
            <a:off x="7072183" y="4307169"/>
            <a:ext cx="131989" cy="92883"/>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
        <p:nvSpPr>
          <p:cNvPr id="402" name="三角形 401">
            <a:extLst>
              <a:ext uri="{FF2B5EF4-FFF2-40B4-BE49-F238E27FC236}">
                <a16:creationId xmlns:a16="http://schemas.microsoft.com/office/drawing/2014/main" id="{CBD1AD68-EA8B-CF44-BBAB-A9E3168E5524}"/>
              </a:ext>
            </a:extLst>
          </p:cNvPr>
          <p:cNvSpPr/>
          <p:nvPr/>
        </p:nvSpPr>
        <p:spPr>
          <a:xfrm rot="10800000">
            <a:off x="8461655" y="4308424"/>
            <a:ext cx="131989" cy="92883"/>
          </a:xfrm>
          <a:prstGeom prst="triangle">
            <a:avLst/>
          </a:prstGeom>
          <a:solidFill>
            <a:schemeClr val="accent1">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grpSp>
        <p:nvGrpSpPr>
          <p:cNvPr id="563" name="组合 562">
            <a:extLst>
              <a:ext uri="{FF2B5EF4-FFF2-40B4-BE49-F238E27FC236}">
                <a16:creationId xmlns:a16="http://schemas.microsoft.com/office/drawing/2014/main" id="{7D14E096-607B-DE44-BA7B-71C799BA1C90}"/>
              </a:ext>
            </a:extLst>
          </p:cNvPr>
          <p:cNvGrpSpPr/>
          <p:nvPr/>
        </p:nvGrpSpPr>
        <p:grpSpPr>
          <a:xfrm>
            <a:off x="6477502" y="4432729"/>
            <a:ext cx="1383458" cy="488655"/>
            <a:chOff x="5031323" y="4688160"/>
            <a:chExt cx="1456154" cy="514332"/>
          </a:xfrm>
        </p:grpSpPr>
        <p:sp>
          <p:nvSpPr>
            <p:cNvPr id="564" name="圆角矩形 563">
              <a:extLst>
                <a:ext uri="{FF2B5EF4-FFF2-40B4-BE49-F238E27FC236}">
                  <a16:creationId xmlns:a16="http://schemas.microsoft.com/office/drawing/2014/main" id="{94221B99-1539-FD4E-A4EC-83915FC0D881}"/>
                </a:ext>
              </a:extLst>
            </p:cNvPr>
            <p:cNvSpPr/>
            <p:nvPr/>
          </p:nvSpPr>
          <p:spPr>
            <a:xfrm>
              <a:off x="5068281" y="4716028"/>
              <a:ext cx="1419196" cy="486464"/>
            </a:xfrm>
            <a:prstGeom prst="roundRect">
              <a:avLst>
                <a:gd name="adj" fmla="val 6978"/>
              </a:avLst>
            </a:prstGeom>
            <a:solidFill>
              <a:schemeClr val="bg1">
                <a:lumMod val="95000"/>
              </a:schemeClr>
            </a:solidFill>
            <a:ln w="3175">
              <a:solidFill>
                <a:schemeClr val="tx1">
                  <a:lumMod val="65000"/>
                  <a:lumOff val="3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sp>
          <p:nvSpPr>
            <p:cNvPr id="565" name="矩形 564">
              <a:extLst>
                <a:ext uri="{FF2B5EF4-FFF2-40B4-BE49-F238E27FC236}">
                  <a16:creationId xmlns:a16="http://schemas.microsoft.com/office/drawing/2014/main" id="{77297DC2-FD19-DA42-A18C-4E3223BD7678}"/>
                </a:ext>
              </a:extLst>
            </p:cNvPr>
            <p:cNvSpPr/>
            <p:nvPr/>
          </p:nvSpPr>
          <p:spPr>
            <a:xfrm>
              <a:off x="5031323" y="4688160"/>
              <a:ext cx="1419196" cy="429705"/>
            </a:xfrm>
            <a:prstGeom prst="rect">
              <a:avLst/>
            </a:prstGeom>
          </p:spPr>
          <p:txBody>
            <a:bodyPr wrap="square">
              <a:spAutoFit/>
            </a:bodyPr>
            <a:lstStyle/>
            <a:p>
              <a:pPr algn="just">
                <a:lnSpc>
                  <a:spcPct val="150000"/>
                </a:lnSpc>
              </a:pPr>
              <a:r>
                <a:rPr lang="zh-CN" altLang="en-US" sz="475" dirty="0"/>
                <a:t>大鼠口服给药氧化化苦参碱的给药剂量为 </a:t>
              </a:r>
              <a:r>
                <a:rPr lang="en-US" altLang="zh-CN" sz="475" dirty="0"/>
                <a:t>2 </a:t>
              </a:r>
              <a:r>
                <a:rPr lang="en" altLang="zh-CN" sz="475" dirty="0"/>
                <a:t>mg/kg</a:t>
              </a:r>
              <a:r>
                <a:rPr lang="zh-CN" altLang="en-US" sz="475" dirty="0"/>
                <a:t>后血浆中氧化苦参碱的浓度</a:t>
              </a:r>
              <a:r>
                <a:rPr lang="en-US" altLang="zh-CN" sz="475" dirty="0"/>
                <a:t>-</a:t>
              </a:r>
              <a:r>
                <a:rPr lang="zh-CN" altLang="en-US" sz="475" dirty="0"/>
                <a:t>时间曲线图（</a:t>
              </a:r>
              <a:r>
                <a:rPr lang="en" altLang="zh-CN" sz="475" dirty="0"/>
                <a:t>n=5</a:t>
              </a:r>
              <a:r>
                <a:rPr lang="zh-CN" altLang="en" sz="475" dirty="0"/>
                <a:t>）</a:t>
              </a:r>
              <a:r>
                <a:rPr lang="zh-CN" altLang="en-US" sz="475" dirty="0"/>
                <a:t>）</a:t>
              </a:r>
            </a:p>
          </p:txBody>
        </p:sp>
      </p:grpSp>
      <p:grpSp>
        <p:nvGrpSpPr>
          <p:cNvPr id="566" name="组合 565">
            <a:extLst>
              <a:ext uri="{FF2B5EF4-FFF2-40B4-BE49-F238E27FC236}">
                <a16:creationId xmlns:a16="http://schemas.microsoft.com/office/drawing/2014/main" id="{4202B728-A391-D74D-AF5F-3B66FD49632F}"/>
              </a:ext>
            </a:extLst>
          </p:cNvPr>
          <p:cNvGrpSpPr/>
          <p:nvPr/>
        </p:nvGrpSpPr>
        <p:grpSpPr>
          <a:xfrm>
            <a:off x="7887862" y="4430859"/>
            <a:ext cx="1383458" cy="488655"/>
            <a:chOff x="5031323" y="4688160"/>
            <a:chExt cx="1456154" cy="514332"/>
          </a:xfrm>
        </p:grpSpPr>
        <p:sp>
          <p:nvSpPr>
            <p:cNvPr id="567" name="圆角矩形 566">
              <a:extLst>
                <a:ext uri="{FF2B5EF4-FFF2-40B4-BE49-F238E27FC236}">
                  <a16:creationId xmlns:a16="http://schemas.microsoft.com/office/drawing/2014/main" id="{81727743-54CE-334F-87A7-CD7D30A9F985}"/>
                </a:ext>
              </a:extLst>
            </p:cNvPr>
            <p:cNvSpPr/>
            <p:nvPr/>
          </p:nvSpPr>
          <p:spPr>
            <a:xfrm>
              <a:off x="5068281" y="4716028"/>
              <a:ext cx="1419196" cy="486464"/>
            </a:xfrm>
            <a:prstGeom prst="roundRect">
              <a:avLst>
                <a:gd name="adj" fmla="val 6978"/>
              </a:avLst>
            </a:prstGeom>
            <a:solidFill>
              <a:schemeClr val="bg1">
                <a:lumMod val="95000"/>
              </a:schemeClr>
            </a:solidFill>
            <a:ln w="3175">
              <a:solidFill>
                <a:schemeClr val="tx1">
                  <a:lumMod val="65000"/>
                  <a:lumOff val="3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dirty="0"/>
            </a:p>
          </p:txBody>
        </p:sp>
        <p:sp>
          <p:nvSpPr>
            <p:cNvPr id="568" name="矩形 567">
              <a:extLst>
                <a:ext uri="{FF2B5EF4-FFF2-40B4-BE49-F238E27FC236}">
                  <a16:creationId xmlns:a16="http://schemas.microsoft.com/office/drawing/2014/main" id="{0CFCFDE8-37E9-1146-9286-E2244C6AAAB0}"/>
                </a:ext>
              </a:extLst>
            </p:cNvPr>
            <p:cNvSpPr/>
            <p:nvPr/>
          </p:nvSpPr>
          <p:spPr>
            <a:xfrm>
              <a:off x="5031323" y="4688160"/>
              <a:ext cx="1419196" cy="429705"/>
            </a:xfrm>
            <a:prstGeom prst="rect">
              <a:avLst/>
            </a:prstGeom>
          </p:spPr>
          <p:txBody>
            <a:bodyPr wrap="square">
              <a:spAutoFit/>
            </a:bodyPr>
            <a:lstStyle/>
            <a:p>
              <a:pPr algn="just">
                <a:lnSpc>
                  <a:spcPct val="150000"/>
                </a:lnSpc>
              </a:pPr>
              <a:r>
                <a:rPr lang="zh-CN" altLang="en-US" sz="475" dirty="0"/>
                <a:t>大鼠静脉给药氧化化苦参碱的给药剂量为 </a:t>
              </a:r>
              <a:r>
                <a:rPr lang="en-US" altLang="zh-CN" sz="475" dirty="0"/>
                <a:t>2 </a:t>
              </a:r>
              <a:r>
                <a:rPr lang="en" altLang="zh-CN" sz="475" dirty="0"/>
                <a:t>mg/kg</a:t>
              </a:r>
              <a:r>
                <a:rPr lang="zh-CN" altLang="en-US" sz="475" dirty="0"/>
                <a:t>后血浆中氧化苦参碱的浓度</a:t>
              </a:r>
              <a:r>
                <a:rPr lang="en-US" altLang="zh-CN" sz="475" dirty="0"/>
                <a:t>-</a:t>
              </a:r>
              <a:r>
                <a:rPr lang="zh-CN" altLang="en-US" sz="475" dirty="0"/>
                <a:t>时间曲线图（</a:t>
              </a:r>
              <a:r>
                <a:rPr lang="en" altLang="zh-CN" sz="475" dirty="0"/>
                <a:t>n=5</a:t>
              </a:r>
              <a:r>
                <a:rPr lang="zh-CN" altLang="en" sz="475" dirty="0"/>
                <a:t>）</a:t>
              </a:r>
            </a:p>
          </p:txBody>
        </p:sp>
      </p:grpSp>
      <p:sp>
        <p:nvSpPr>
          <p:cNvPr id="569" name="矩形 568">
            <a:extLst>
              <a:ext uri="{FF2B5EF4-FFF2-40B4-BE49-F238E27FC236}">
                <a16:creationId xmlns:a16="http://schemas.microsoft.com/office/drawing/2014/main" id="{CCD69801-7811-C44B-84A3-E61CB7E54ABF}"/>
              </a:ext>
            </a:extLst>
          </p:cNvPr>
          <p:cNvSpPr/>
          <p:nvPr/>
        </p:nvSpPr>
        <p:spPr>
          <a:xfrm>
            <a:off x="5026264" y="3094310"/>
            <a:ext cx="2389437" cy="266098"/>
          </a:xfrm>
          <a:prstGeom prst="rect">
            <a:avLst/>
          </a:prstGeom>
        </p:spPr>
        <p:txBody>
          <a:bodyPr wrap="none">
            <a:spAutoFit/>
          </a:bodyPr>
          <a:lstStyle/>
          <a:p>
            <a:pPr marL="162895" indent="-162895">
              <a:lnSpc>
                <a:spcPct val="200000"/>
              </a:lnSpc>
              <a:buFont typeface="Wingdings" pitchFamily="2" charset="2"/>
              <a:buChar char="u"/>
            </a:pPr>
            <a:r>
              <a:rPr lang="zh-CN" altLang="en-US" sz="665" u="sng" spc="95" dirty="0">
                <a:latin typeface="Microsoft YaHei" panose="020B0503020204020204" pitchFamily="34" charset="-122"/>
                <a:ea typeface="Microsoft YaHei" panose="020B0503020204020204" pitchFamily="34" charset="-122"/>
              </a:rPr>
              <a:t>山豆根单体（氧化苦参碱）大鼠药代动力学数据</a:t>
            </a:r>
            <a:endParaRPr lang="en-US" altLang="zh-CN" sz="100" b="1" spc="95"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570" name="矩形 569">
            <a:extLst>
              <a:ext uri="{FF2B5EF4-FFF2-40B4-BE49-F238E27FC236}">
                <a16:creationId xmlns:a16="http://schemas.microsoft.com/office/drawing/2014/main" id="{DDE45945-A8BD-CC43-8365-01CE880BE362}"/>
              </a:ext>
            </a:extLst>
          </p:cNvPr>
          <p:cNvSpPr/>
          <p:nvPr/>
        </p:nvSpPr>
        <p:spPr>
          <a:xfrm>
            <a:off x="5049456" y="4888474"/>
            <a:ext cx="738023" cy="266098"/>
          </a:xfrm>
          <a:prstGeom prst="rect">
            <a:avLst/>
          </a:prstGeom>
        </p:spPr>
        <p:txBody>
          <a:bodyPr wrap="none">
            <a:spAutoFit/>
          </a:bodyPr>
          <a:lstStyle/>
          <a:p>
            <a:pPr marL="162895" indent="-162895">
              <a:lnSpc>
                <a:spcPct val="200000"/>
              </a:lnSpc>
              <a:buFont typeface="Wingdings" pitchFamily="2" charset="2"/>
              <a:buChar char="u"/>
            </a:pPr>
            <a:r>
              <a:rPr lang="zh-CN" altLang="en-US" sz="665" u="sng" spc="95" dirty="0">
                <a:latin typeface="Microsoft YaHei" panose="020B0503020204020204" pitchFamily="34" charset="-122"/>
                <a:ea typeface="Microsoft YaHei" panose="020B0503020204020204" pitchFamily="34" charset="-122"/>
              </a:rPr>
              <a:t>代谢机理</a:t>
            </a:r>
            <a:endParaRPr lang="en-US" altLang="zh-CN" sz="100" b="1" spc="95" dirty="0">
              <a:solidFill>
                <a:schemeClr val="accent1">
                  <a:lumMod val="75000"/>
                </a:schemeClr>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98F7BC40-2778-F447-8077-DCF804601770}"/>
              </a:ext>
            </a:extLst>
          </p:cNvPr>
          <p:cNvPicPr>
            <a:picLocks noChangeAspect="1"/>
          </p:cNvPicPr>
          <p:nvPr/>
        </p:nvPicPr>
        <p:blipFill>
          <a:blip r:embed="rId41"/>
          <a:stretch>
            <a:fillRect/>
          </a:stretch>
        </p:blipFill>
        <p:spPr>
          <a:xfrm>
            <a:off x="5071137" y="5114818"/>
            <a:ext cx="1372059" cy="994892"/>
          </a:xfrm>
          <a:prstGeom prst="rect">
            <a:avLst/>
          </a:prstGeom>
        </p:spPr>
      </p:pic>
      <p:pic>
        <p:nvPicPr>
          <p:cNvPr id="14" name="图片 13">
            <a:extLst>
              <a:ext uri="{FF2B5EF4-FFF2-40B4-BE49-F238E27FC236}">
                <a16:creationId xmlns:a16="http://schemas.microsoft.com/office/drawing/2014/main" id="{90A2B225-3AA7-B248-A027-73426F4C3198}"/>
              </a:ext>
            </a:extLst>
          </p:cNvPr>
          <p:cNvPicPr>
            <a:picLocks noChangeAspect="1"/>
          </p:cNvPicPr>
          <p:nvPr/>
        </p:nvPicPr>
        <p:blipFill>
          <a:blip r:embed="rId42"/>
          <a:stretch>
            <a:fillRect/>
          </a:stretch>
        </p:blipFill>
        <p:spPr>
          <a:xfrm>
            <a:off x="6289066" y="5104970"/>
            <a:ext cx="1626874" cy="1028005"/>
          </a:xfrm>
          <a:prstGeom prst="rect">
            <a:avLst/>
          </a:prstGeom>
        </p:spPr>
      </p:pic>
      <p:pic>
        <p:nvPicPr>
          <p:cNvPr id="20" name="图片 19">
            <a:extLst>
              <a:ext uri="{FF2B5EF4-FFF2-40B4-BE49-F238E27FC236}">
                <a16:creationId xmlns:a16="http://schemas.microsoft.com/office/drawing/2014/main" id="{4A2DEC89-2F6B-0D45-A1B3-3A845C05CE3B}"/>
              </a:ext>
            </a:extLst>
          </p:cNvPr>
          <p:cNvPicPr>
            <a:picLocks noChangeAspect="1"/>
          </p:cNvPicPr>
          <p:nvPr/>
        </p:nvPicPr>
        <p:blipFill>
          <a:blip r:embed="rId43"/>
          <a:stretch>
            <a:fillRect/>
          </a:stretch>
        </p:blipFill>
        <p:spPr>
          <a:xfrm>
            <a:off x="7825621" y="5299531"/>
            <a:ext cx="1456496" cy="839508"/>
          </a:xfrm>
          <a:prstGeom prst="rect">
            <a:avLst/>
          </a:prstGeom>
        </p:spPr>
      </p:pic>
      <p:sp>
        <p:nvSpPr>
          <p:cNvPr id="340" name="三角形 339">
            <a:extLst>
              <a:ext uri="{FF2B5EF4-FFF2-40B4-BE49-F238E27FC236}">
                <a16:creationId xmlns:a16="http://schemas.microsoft.com/office/drawing/2014/main" id="{0E6C4FAF-02B1-9443-9E84-D10DF0A1261D}"/>
              </a:ext>
            </a:extLst>
          </p:cNvPr>
          <p:cNvSpPr/>
          <p:nvPr/>
        </p:nvSpPr>
        <p:spPr>
          <a:xfrm rot="5400000">
            <a:off x="3417449" y="3976657"/>
            <a:ext cx="131989" cy="92883"/>
          </a:xfrm>
          <a:prstGeom prst="triangle">
            <a:avLst/>
          </a:prstGeom>
          <a:solidFill>
            <a:schemeClr val="tx1">
              <a:lumMod val="50000"/>
              <a:lumOff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10"/>
          </a:p>
        </p:txBody>
      </p:sp>
    </p:spTree>
    <p:extLst>
      <p:ext uri="{BB962C8B-B14F-4D97-AF65-F5344CB8AC3E}">
        <p14:creationId xmlns:p14="http://schemas.microsoft.com/office/powerpoint/2010/main" val="212246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7BA6-8C7D-1D4A-B5A4-CBCCD92F6B7B}"/>
              </a:ext>
            </a:extLst>
          </p:cNvPr>
          <p:cNvSpPr>
            <a:spLocks noGrp="1"/>
          </p:cNvSpPr>
          <p:nvPr>
            <p:ph type="ctrTitle"/>
          </p:nvPr>
        </p:nvSpPr>
        <p:spPr/>
        <p:txBody>
          <a:bodyPr/>
          <a:lstStyle/>
          <a:p>
            <a:r>
              <a:rPr lang="en-US" dirty="0"/>
              <a:t>Elevator pitch</a:t>
            </a:r>
          </a:p>
        </p:txBody>
      </p:sp>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marL="0" indent="0">
              <a:buNone/>
            </a:pPr>
            <a:r>
              <a:rPr lang="en-GB" dirty="0"/>
              <a:t>I'm currently pursuing a Master’s in Bioinformatics at the University of Edinburgh. My expertise spans Java, Python, and data analysis, so as I complete my Master's, I'm looking to bring my bioinformatics and software engineering knowledge to tackle new challenges.</a:t>
            </a:r>
          </a:p>
        </p:txBody>
      </p:sp>
    </p:spTree>
    <p:extLst>
      <p:ext uri="{BB962C8B-B14F-4D97-AF65-F5344CB8AC3E}">
        <p14:creationId xmlns:p14="http://schemas.microsoft.com/office/powerpoint/2010/main" val="2019100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83B33982-9C7E-9E34-6B6F-62749D3AD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7304" y="1103350"/>
            <a:ext cx="6435562" cy="5140045"/>
          </a:xfrm>
          <a:prstGeom prst="rect">
            <a:avLst/>
          </a:prstGeom>
        </p:spPr>
      </p:pic>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US" dirty="0"/>
              <a:t>Gene data processing in </a:t>
            </a:r>
            <a:r>
              <a:rPr lang="en-US" dirty="0" err="1"/>
              <a:t>perl</a:t>
            </a:r>
            <a:endParaRPr lang="en-US" dirty="0"/>
          </a:p>
          <a:p>
            <a:pPr>
              <a:lnSpc>
                <a:spcPct val="150000"/>
              </a:lnSpc>
            </a:pPr>
            <a:r>
              <a:rPr lang="en-US" dirty="0"/>
              <a:t>Blast scripts</a:t>
            </a:r>
          </a:p>
          <a:p>
            <a:pPr>
              <a:lnSpc>
                <a:spcPct val="150000"/>
              </a:lnSpc>
            </a:pPr>
            <a:r>
              <a:rPr lang="en-US" dirty="0"/>
              <a:t>Virtual screening</a:t>
            </a:r>
          </a:p>
          <a:p>
            <a:pPr>
              <a:lnSpc>
                <a:spcPct val="150000"/>
              </a:lnSpc>
            </a:pPr>
            <a:endParaRPr lang="en-US" dirty="0"/>
          </a:p>
          <a:p>
            <a:pPr>
              <a:lnSpc>
                <a:spcPct val="150000"/>
              </a:lnSpc>
            </a:pPr>
            <a:endParaRPr lang="en-US" dirty="0"/>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Bioinformatics pipelines</a:t>
            </a:r>
          </a:p>
        </p:txBody>
      </p:sp>
    </p:spTree>
    <p:extLst>
      <p:ext uri="{BB962C8B-B14F-4D97-AF65-F5344CB8AC3E}">
        <p14:creationId xmlns:p14="http://schemas.microsoft.com/office/powerpoint/2010/main" val="92291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US" dirty="0"/>
              <a:t>Single cell classification based on human protein </a:t>
            </a:r>
            <a:r>
              <a:rPr lang="en-US" dirty="0" err="1"/>
              <a:t>altas</a:t>
            </a:r>
            <a:r>
              <a:rPr lang="en-US" dirty="0"/>
              <a:t>.</a:t>
            </a:r>
          </a:p>
          <a:p>
            <a:pPr>
              <a:lnSpc>
                <a:spcPct val="150000"/>
              </a:lnSpc>
            </a:pPr>
            <a:r>
              <a:rPr lang="en-US" dirty="0"/>
              <a:t>Models for credit default prediction.</a:t>
            </a:r>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Machine learning</a:t>
            </a:r>
          </a:p>
        </p:txBody>
      </p:sp>
    </p:spTree>
    <p:extLst>
      <p:ext uri="{BB962C8B-B14F-4D97-AF65-F5344CB8AC3E}">
        <p14:creationId xmlns:p14="http://schemas.microsoft.com/office/powerpoint/2010/main" val="2512177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5BF015-43EB-9CE8-7CE0-95580C26D94B}"/>
              </a:ext>
            </a:extLst>
          </p:cNvPr>
          <p:cNvPicPr>
            <a:picLocks noChangeAspect="1"/>
          </p:cNvPicPr>
          <p:nvPr/>
        </p:nvPicPr>
        <p:blipFill>
          <a:blip r:embed="rId3"/>
          <a:stretch>
            <a:fillRect/>
          </a:stretch>
        </p:blipFill>
        <p:spPr>
          <a:xfrm>
            <a:off x="333213" y="1407760"/>
            <a:ext cx="5498074" cy="3780297"/>
          </a:xfrm>
          <a:prstGeom prst="rect">
            <a:avLst/>
          </a:prstGeom>
        </p:spPr>
      </p:pic>
      <p:pic>
        <p:nvPicPr>
          <p:cNvPr id="13" name="Picture 12">
            <a:extLst>
              <a:ext uri="{FF2B5EF4-FFF2-40B4-BE49-F238E27FC236}">
                <a16:creationId xmlns:a16="http://schemas.microsoft.com/office/drawing/2014/main" id="{C8495047-70F8-EF35-2F25-2056F56FDB5D}"/>
              </a:ext>
            </a:extLst>
          </p:cNvPr>
          <p:cNvPicPr>
            <a:picLocks noChangeAspect="1"/>
          </p:cNvPicPr>
          <p:nvPr/>
        </p:nvPicPr>
        <p:blipFill>
          <a:blip r:embed="rId4"/>
          <a:stretch>
            <a:fillRect/>
          </a:stretch>
        </p:blipFill>
        <p:spPr>
          <a:xfrm>
            <a:off x="6222569" y="1363070"/>
            <a:ext cx="5498075" cy="3824987"/>
          </a:xfrm>
          <a:prstGeom prst="rect">
            <a:avLst/>
          </a:prstGeom>
        </p:spPr>
      </p:pic>
    </p:spTree>
    <p:extLst>
      <p:ext uri="{BB962C8B-B14F-4D97-AF65-F5344CB8AC3E}">
        <p14:creationId xmlns:p14="http://schemas.microsoft.com/office/powerpoint/2010/main" val="389623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234843"/>
            <a:ext cx="11456072" cy="2388313"/>
          </a:xfrm>
        </p:spPr>
        <p:txBody>
          <a:bodyPr>
            <a:noAutofit/>
          </a:bodyPr>
          <a:lstStyle/>
          <a:p>
            <a:pPr algn="ctr"/>
            <a:r>
              <a:rPr lang="en-GB" sz="6000" dirty="0"/>
              <a:t>Shopping website and </a:t>
            </a:r>
            <a:r>
              <a:rPr lang="en-GB" sz="6000" dirty="0" err="1"/>
              <a:t>wechat</a:t>
            </a:r>
            <a:r>
              <a:rPr lang="en-GB" sz="6000" dirty="0"/>
              <a:t> mini program</a:t>
            </a:r>
          </a:p>
        </p:txBody>
      </p:sp>
    </p:spTree>
    <p:extLst>
      <p:ext uri="{BB962C8B-B14F-4D97-AF65-F5344CB8AC3E}">
        <p14:creationId xmlns:p14="http://schemas.microsoft.com/office/powerpoint/2010/main" val="3476843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后台管理系统功能演示">
            <a:extLst>
              <a:ext uri="{FF2B5EF4-FFF2-40B4-BE49-F238E27FC236}">
                <a16:creationId xmlns:a16="http://schemas.microsoft.com/office/drawing/2014/main" id="{5B4846B5-5814-1545-967A-F1C4AE7A3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530" y="833033"/>
            <a:ext cx="9346940" cy="519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473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tore&#10;&#10;Description automatically generated">
            <a:extLst>
              <a:ext uri="{FF2B5EF4-FFF2-40B4-BE49-F238E27FC236}">
                <a16:creationId xmlns:a16="http://schemas.microsoft.com/office/drawing/2014/main" id="{754DA9F7-EF27-DB0B-9D56-58CFA3BC4091}"/>
              </a:ext>
            </a:extLst>
          </p:cNvPr>
          <p:cNvPicPr>
            <a:picLocks noChangeAspect="1"/>
          </p:cNvPicPr>
          <p:nvPr/>
        </p:nvPicPr>
        <p:blipFill rotWithShape="1">
          <a:blip r:embed="rId3">
            <a:extLst>
              <a:ext uri="{28A0092B-C50C-407E-A947-70E740481C1C}">
                <a14:useLocalDpi xmlns:a14="http://schemas.microsoft.com/office/drawing/2010/main" val="0"/>
              </a:ext>
            </a:extLst>
          </a:blip>
          <a:srcRect t="4336" b="51714"/>
          <a:stretch/>
        </p:blipFill>
        <p:spPr>
          <a:xfrm>
            <a:off x="1541422" y="123987"/>
            <a:ext cx="9109156" cy="6610026"/>
          </a:xfrm>
          <a:prstGeom prst="rect">
            <a:avLst/>
          </a:prstGeom>
        </p:spPr>
      </p:pic>
    </p:spTree>
    <p:extLst>
      <p:ext uri="{BB962C8B-B14F-4D97-AF65-F5344CB8AC3E}">
        <p14:creationId xmlns:p14="http://schemas.microsoft.com/office/powerpoint/2010/main" val="351917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tore&#10;&#10;Description automatically generated">
            <a:extLst>
              <a:ext uri="{FF2B5EF4-FFF2-40B4-BE49-F238E27FC236}">
                <a16:creationId xmlns:a16="http://schemas.microsoft.com/office/drawing/2014/main" id="{754DA9F7-EF27-DB0B-9D56-58CFA3BC4091}"/>
              </a:ext>
            </a:extLst>
          </p:cNvPr>
          <p:cNvPicPr>
            <a:picLocks noChangeAspect="1"/>
          </p:cNvPicPr>
          <p:nvPr/>
        </p:nvPicPr>
        <p:blipFill rotWithShape="1">
          <a:blip r:embed="rId3">
            <a:extLst>
              <a:ext uri="{28A0092B-C50C-407E-A947-70E740481C1C}">
                <a14:useLocalDpi xmlns:a14="http://schemas.microsoft.com/office/drawing/2010/main" val="0"/>
              </a:ext>
            </a:extLst>
          </a:blip>
          <a:srcRect t="51866" b="4067"/>
          <a:stretch/>
        </p:blipFill>
        <p:spPr>
          <a:xfrm>
            <a:off x="1576946" y="140899"/>
            <a:ext cx="9038107" cy="6576202"/>
          </a:xfrm>
          <a:prstGeom prst="rect">
            <a:avLst/>
          </a:prstGeom>
        </p:spPr>
      </p:pic>
    </p:spTree>
    <p:extLst>
      <p:ext uri="{BB962C8B-B14F-4D97-AF65-F5344CB8AC3E}">
        <p14:creationId xmlns:p14="http://schemas.microsoft.com/office/powerpoint/2010/main" val="2755194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list">
            <a:extLst>
              <a:ext uri="{FF2B5EF4-FFF2-40B4-BE49-F238E27FC236}">
                <a16:creationId xmlns:a16="http://schemas.microsoft.com/office/drawing/2014/main" id="{B8413DC1-BF58-917C-48EA-474D6B2DF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70"/>
          <a:stretch/>
        </p:blipFill>
        <p:spPr bwMode="auto">
          <a:xfrm>
            <a:off x="706464" y="956037"/>
            <a:ext cx="10779071" cy="494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39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le-list">
            <a:extLst>
              <a:ext uri="{FF2B5EF4-FFF2-40B4-BE49-F238E27FC236}">
                <a16:creationId xmlns:a16="http://schemas.microsoft.com/office/drawing/2014/main" id="{8C9F294A-D90B-D45D-9104-FD1D1E66BE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 b="6663"/>
          <a:stretch/>
        </p:blipFill>
        <p:spPr bwMode="auto">
          <a:xfrm>
            <a:off x="609751" y="712922"/>
            <a:ext cx="10972498" cy="5084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76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normAutofit/>
          </a:bodyPr>
          <a:lstStyle/>
          <a:p>
            <a:r>
              <a:rPr lang="en-GB" dirty="0"/>
              <a:t>Skill or Problem sharing ~5 min</a:t>
            </a:r>
          </a:p>
        </p:txBody>
      </p:sp>
      <p:sp>
        <p:nvSpPr>
          <p:cNvPr id="2" name="Content Placeholder 1">
            <a:extLst>
              <a:ext uri="{FF2B5EF4-FFF2-40B4-BE49-F238E27FC236}">
                <a16:creationId xmlns:a16="http://schemas.microsoft.com/office/drawing/2014/main" id="{14FED110-8E0D-F04B-BBBA-8655B6E397E0}"/>
              </a:ext>
            </a:extLst>
          </p:cNvPr>
          <p:cNvSpPr>
            <a:spLocks noGrp="1"/>
          </p:cNvSpPr>
          <p:nvPr>
            <p:ph sz="half" idx="10"/>
          </p:nvPr>
        </p:nvSpPr>
        <p:spPr/>
        <p:txBody>
          <a:bodyPr/>
          <a:lstStyle/>
          <a:p>
            <a:r>
              <a:rPr lang="en-GB" dirty="0"/>
              <a:t>What’s new?</a:t>
            </a:r>
          </a:p>
          <a:p>
            <a:r>
              <a:rPr lang="en-GB" dirty="0"/>
              <a:t>How Internet Technology Can Improve Biological Workflows</a:t>
            </a:r>
          </a:p>
        </p:txBody>
      </p:sp>
    </p:spTree>
    <p:extLst>
      <p:ext uri="{BB962C8B-B14F-4D97-AF65-F5344CB8AC3E}">
        <p14:creationId xmlns:p14="http://schemas.microsoft.com/office/powerpoint/2010/main" val="3414520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836444"/>
            <a:ext cx="11456072" cy="1185111"/>
          </a:xfrm>
        </p:spPr>
        <p:txBody>
          <a:bodyPr>
            <a:normAutofit/>
          </a:bodyPr>
          <a:lstStyle/>
          <a:p>
            <a:pPr algn="ctr"/>
            <a:r>
              <a:rPr lang="en-GB" sz="6000" dirty="0"/>
              <a:t>Current project</a:t>
            </a:r>
          </a:p>
        </p:txBody>
      </p:sp>
    </p:spTree>
    <p:extLst>
      <p:ext uri="{BB962C8B-B14F-4D97-AF65-F5344CB8AC3E}">
        <p14:creationId xmlns:p14="http://schemas.microsoft.com/office/powerpoint/2010/main" val="412736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76F2F-BBDF-4956-B2B9-73FA06F3B155}"/>
              </a:ext>
            </a:extLst>
          </p:cNvPr>
          <p:cNvSpPr>
            <a:spLocks noGrp="1"/>
          </p:cNvSpPr>
          <p:nvPr>
            <p:ph type="body" sz="quarter" idx="10"/>
          </p:nvPr>
        </p:nvSpPr>
        <p:spPr>
          <a:xfrm>
            <a:off x="524548" y="3967633"/>
            <a:ext cx="11137568" cy="1325033"/>
          </a:xfrm>
        </p:spPr>
        <p:txBody>
          <a:bodyPr/>
          <a:lstStyle/>
          <a:p>
            <a:r>
              <a:rPr lang="en-US" altLang="zh-CN" dirty="0"/>
              <a:t>Supervisors</a:t>
            </a:r>
            <a:r>
              <a:rPr lang="en-GB" altLang="zh-CN" dirty="0"/>
              <a:t>:</a:t>
            </a:r>
            <a:r>
              <a:rPr lang="zh-CN" altLang="en-US" dirty="0"/>
              <a:t> </a:t>
            </a:r>
            <a:r>
              <a:rPr lang="en-US" altLang="zh-CN" dirty="0"/>
              <a:t>Dr. Daniel </a:t>
            </a:r>
            <a:r>
              <a:rPr lang="en-US" altLang="zh-CN" dirty="0" err="1"/>
              <a:t>Torhurst</a:t>
            </a:r>
            <a:r>
              <a:rPr lang="en-GB" altLang="zh-CN" dirty="0"/>
              <a:t>, </a:t>
            </a:r>
            <a:r>
              <a:rPr lang="en-GB" altLang="zh-CN" dirty="0" err="1"/>
              <a:t>Dr.</a:t>
            </a:r>
            <a:r>
              <a:rPr lang="zh-CN" altLang="en-US" dirty="0"/>
              <a:t> </a:t>
            </a:r>
            <a:r>
              <a:rPr lang="en-GB" altLang="zh-CN" dirty="0"/>
              <a:t>Gregor </a:t>
            </a:r>
            <a:r>
              <a:rPr lang="en-GB" altLang="zh-CN" dirty="0" err="1"/>
              <a:t>Gorjanc</a:t>
            </a:r>
            <a:endParaRPr lang="en-GB" altLang="zh-CN" dirty="0"/>
          </a:p>
          <a:p>
            <a:r>
              <a:rPr lang="en-GB" altLang="zh-CN" dirty="0"/>
              <a:t>Presented by: Shuren Xie</a:t>
            </a:r>
          </a:p>
        </p:txBody>
      </p:sp>
      <p:sp>
        <p:nvSpPr>
          <p:cNvPr id="3" name="Title 2">
            <a:extLst>
              <a:ext uri="{FF2B5EF4-FFF2-40B4-BE49-F238E27FC236}">
                <a16:creationId xmlns:a16="http://schemas.microsoft.com/office/drawing/2014/main" id="{DAC2EEAB-0057-4CE6-A3B7-D22EFD46350E}"/>
              </a:ext>
            </a:extLst>
          </p:cNvPr>
          <p:cNvSpPr>
            <a:spLocks noGrp="1"/>
          </p:cNvSpPr>
          <p:nvPr>
            <p:ph type="title"/>
          </p:nvPr>
        </p:nvSpPr>
        <p:spPr>
          <a:xfrm>
            <a:off x="529884" y="1087313"/>
            <a:ext cx="11132232" cy="1325033"/>
          </a:xfrm>
        </p:spPr>
        <p:txBody>
          <a:bodyPr>
            <a:normAutofit fontScale="90000"/>
          </a:bodyPr>
          <a:lstStyle/>
          <a:p>
            <a:r>
              <a:rPr lang="en-GB" dirty="0"/>
              <a:t>Strategies to Improve Adaptation in Plant Breeding with Complex Genotype by Environment Interactions</a:t>
            </a:r>
          </a:p>
        </p:txBody>
      </p:sp>
    </p:spTree>
    <p:extLst>
      <p:ext uri="{BB962C8B-B14F-4D97-AF65-F5344CB8AC3E}">
        <p14:creationId xmlns:p14="http://schemas.microsoft.com/office/powerpoint/2010/main" val="368407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37057"/>
            <a:ext cx="10769596" cy="576064"/>
          </a:xfrm>
        </p:spPr>
        <p:txBody>
          <a:bodyPr/>
          <a:lstStyle/>
          <a:p>
            <a:pPr algn="ctr"/>
            <a:r>
              <a:rPr lang="en-GB" sz="3733" dirty="0"/>
              <a:t>Outline of Presentation</a:t>
            </a:r>
          </a:p>
        </p:txBody>
      </p:sp>
      <p:sp>
        <p:nvSpPr>
          <p:cNvPr id="10" name="Content Placeholder 2">
            <a:extLst>
              <a:ext uri="{FF2B5EF4-FFF2-40B4-BE49-F238E27FC236}">
                <a16:creationId xmlns:a16="http://schemas.microsoft.com/office/drawing/2014/main" id="{D457B169-D141-27DD-F75C-35C5EBDE126D}"/>
              </a:ext>
            </a:extLst>
          </p:cNvPr>
          <p:cNvSpPr>
            <a:spLocks noGrp="1"/>
          </p:cNvSpPr>
          <p:nvPr>
            <p:ph idx="1"/>
          </p:nvPr>
        </p:nvSpPr>
        <p:spPr>
          <a:xfrm>
            <a:off x="619125" y="1661223"/>
            <a:ext cx="10953753" cy="4074396"/>
          </a:xfrm>
        </p:spPr>
        <p:txBody>
          <a:bodyPr/>
          <a:lstStyle/>
          <a:p>
            <a:r>
              <a:rPr lang="en-GB" sz="3200" dirty="0"/>
              <a:t>Background/Introduction</a:t>
            </a:r>
          </a:p>
          <a:p>
            <a:r>
              <a:rPr lang="en-GB" sz="3200" dirty="0"/>
              <a:t>Statement of problem</a:t>
            </a:r>
          </a:p>
          <a:p>
            <a:r>
              <a:rPr lang="en-GB" sz="3200" dirty="0"/>
              <a:t>Research question and hypothesis</a:t>
            </a:r>
          </a:p>
          <a:p>
            <a:r>
              <a:rPr lang="en-GB" sz="3200" dirty="0"/>
              <a:t>Methodology</a:t>
            </a:r>
          </a:p>
          <a:p>
            <a:r>
              <a:rPr lang="en-GB" sz="3200" dirty="0"/>
              <a:t>Data &amp; </a:t>
            </a:r>
            <a:r>
              <a:rPr lang="en-US" altLang="zh-CN" sz="3200" dirty="0"/>
              <a:t>Processing</a:t>
            </a:r>
            <a:endParaRPr lang="en-GB" sz="3200" dirty="0"/>
          </a:p>
          <a:p>
            <a:r>
              <a:rPr lang="en-US" altLang="zh-CN" sz="3200" dirty="0"/>
              <a:t>Data Visualization</a:t>
            </a:r>
            <a:endParaRPr lang="en-GB" sz="3200" dirty="0"/>
          </a:p>
          <a:p>
            <a:r>
              <a:rPr lang="en-GB" sz="3200" dirty="0"/>
              <a:t>Reference</a:t>
            </a:r>
          </a:p>
          <a:p>
            <a:endParaRPr lang="en-GB" dirty="0"/>
          </a:p>
        </p:txBody>
      </p:sp>
    </p:spTree>
    <p:extLst>
      <p:ext uri="{BB962C8B-B14F-4D97-AF65-F5344CB8AC3E}">
        <p14:creationId xmlns:p14="http://schemas.microsoft.com/office/powerpoint/2010/main" val="149165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09081"/>
            <a:ext cx="10769596" cy="576064"/>
          </a:xfrm>
        </p:spPr>
        <p:txBody>
          <a:bodyPr/>
          <a:lstStyle/>
          <a:p>
            <a:pPr algn="ctr"/>
            <a:r>
              <a:rPr lang="en-GB" sz="3733" dirty="0"/>
              <a:t>Background /Introduction</a:t>
            </a:r>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27355" y="1583576"/>
            <a:ext cx="10953753" cy="3936437"/>
          </a:xfrm>
        </p:spPr>
        <p:txBody>
          <a:bodyPr/>
          <a:lstStyle/>
          <a:p>
            <a:r>
              <a:rPr lang="en-GB" sz="2133" dirty="0"/>
              <a:t>In the next decades, the agricultural systems will deal with major challenges linked to the expected </a:t>
            </a:r>
            <a:r>
              <a:rPr lang="en-GB" sz="2133" dirty="0">
                <a:solidFill>
                  <a:srgbClr val="FF0000"/>
                </a:solidFill>
              </a:rPr>
              <a:t>population growth</a:t>
            </a:r>
            <a:r>
              <a:rPr lang="en-GB" sz="2133" dirty="0"/>
              <a:t>, </a:t>
            </a:r>
            <a:r>
              <a:rPr lang="en-GB" sz="2133" dirty="0">
                <a:solidFill>
                  <a:srgbClr val="FF0000"/>
                </a:solidFill>
              </a:rPr>
              <a:t>climate changes</a:t>
            </a:r>
            <a:r>
              <a:rPr lang="en-GB" sz="2133" dirty="0"/>
              <a:t> and necessity of </a:t>
            </a:r>
            <a:r>
              <a:rPr lang="en-GB" sz="2133" dirty="0">
                <a:solidFill>
                  <a:schemeClr val="tx1"/>
                </a:solidFill>
              </a:rPr>
              <a:t>sustainable use of resources </a:t>
            </a:r>
            <a:r>
              <a:rPr lang="en-GB" sz="2133" dirty="0"/>
              <a:t>able to </a:t>
            </a:r>
            <a:r>
              <a:rPr lang="en-GB" sz="2133" dirty="0">
                <a:solidFill>
                  <a:srgbClr val="FF0000"/>
                </a:solidFill>
              </a:rPr>
              <a:t>preserve the environment</a:t>
            </a:r>
            <a:r>
              <a:rPr lang="en-GB" sz="2133" dirty="0"/>
              <a:t>. In this scenario, the development of </a:t>
            </a:r>
            <a:r>
              <a:rPr lang="en-GB" sz="2133" dirty="0">
                <a:solidFill>
                  <a:srgbClr val="FF0000"/>
                </a:solidFill>
              </a:rPr>
              <a:t>stable</a:t>
            </a:r>
            <a:r>
              <a:rPr lang="en-GB" sz="2133" dirty="0"/>
              <a:t> varieties, adapted to various pedoclimatic conditions, marginal habitats and/or low-input farming systems is an imperative target for genetic improvement programs. </a:t>
            </a:r>
          </a:p>
          <a:p>
            <a:endParaRPr lang="en-GB" sz="2133" dirty="0"/>
          </a:p>
          <a:p>
            <a:r>
              <a:rPr lang="en-GB" sz="2133" dirty="0"/>
              <a:t>Animal and plant breeding is complicated by the fact that individuals respond differently to different environments, a phenomenon known as </a:t>
            </a:r>
            <a:r>
              <a:rPr lang="en-GB" sz="2133" dirty="0">
                <a:solidFill>
                  <a:srgbClr val="FF0000"/>
                </a:solidFill>
              </a:rPr>
              <a:t>genotype by environment (G x E) </a:t>
            </a:r>
            <a:r>
              <a:rPr lang="en-GB" sz="2133" dirty="0"/>
              <a:t>interaction. The G x E analyses have been focused on identifying </a:t>
            </a:r>
            <a:r>
              <a:rPr lang="en-GB" sz="2133" dirty="0">
                <a:solidFill>
                  <a:srgbClr val="FF0000"/>
                </a:solidFill>
              </a:rPr>
              <a:t>stable</a:t>
            </a:r>
            <a:r>
              <a:rPr lang="en-GB" sz="2133" dirty="0"/>
              <a:t> genotypes for crop production.</a:t>
            </a:r>
          </a:p>
          <a:p>
            <a:endParaRPr lang="en-GB" sz="1600" dirty="0"/>
          </a:p>
        </p:txBody>
      </p:sp>
    </p:spTree>
    <p:extLst>
      <p:ext uri="{BB962C8B-B14F-4D97-AF65-F5344CB8AC3E}">
        <p14:creationId xmlns:p14="http://schemas.microsoft.com/office/powerpoint/2010/main" val="312429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29306"/>
            <a:ext cx="10769596" cy="576064"/>
          </a:xfrm>
        </p:spPr>
        <p:txBody>
          <a:bodyPr/>
          <a:lstStyle/>
          <a:p>
            <a:pPr algn="ctr"/>
            <a:r>
              <a:rPr lang="en-GB" sz="3733" dirty="0"/>
              <a:t>Statement of problem</a:t>
            </a:r>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19123" y="1547854"/>
            <a:ext cx="10953753" cy="3674275"/>
          </a:xfrm>
        </p:spPr>
        <p:txBody>
          <a:bodyPr/>
          <a:lstStyle/>
          <a:p>
            <a:r>
              <a:rPr lang="en-GB" dirty="0">
                <a:solidFill>
                  <a:srgbClr val="FF0000"/>
                </a:solidFill>
              </a:rPr>
              <a:t>Statistically</a:t>
            </a:r>
            <a:r>
              <a:rPr lang="en-GB" dirty="0"/>
              <a:t>, G x E interactions are detected as a significantly different pattern of responses among the genotype across environments and biologically, this will occur when the contributions (or level of expression) of the genes regulating the trait differ among environments. Identification of </a:t>
            </a:r>
            <a:r>
              <a:rPr lang="en-GB" dirty="0">
                <a:solidFill>
                  <a:srgbClr val="FF0000"/>
                </a:solidFill>
              </a:rPr>
              <a:t>stable genotypes </a:t>
            </a:r>
            <a:r>
              <a:rPr lang="en-GB" dirty="0"/>
              <a:t>which show the </a:t>
            </a:r>
            <a:r>
              <a:rPr lang="en-GB" dirty="0">
                <a:solidFill>
                  <a:srgbClr val="FF0000"/>
                </a:solidFill>
              </a:rPr>
              <a:t>least G x E interaction </a:t>
            </a:r>
            <a:r>
              <a:rPr lang="en-GB" dirty="0"/>
              <a:t>is important consideration in sites where environmental fluctuations are noticeable.</a:t>
            </a:r>
          </a:p>
          <a:p>
            <a:endParaRPr lang="en-GB" dirty="0"/>
          </a:p>
          <a:p>
            <a:r>
              <a:rPr lang="en-US" altLang="zh-CN" dirty="0">
                <a:solidFill>
                  <a:srgbClr val="FF0000"/>
                </a:solidFill>
              </a:rPr>
              <a:t>Ch</a:t>
            </a:r>
            <a:r>
              <a:rPr lang="en-GB" dirty="0" err="1">
                <a:solidFill>
                  <a:srgbClr val="FF0000"/>
                </a:solidFill>
              </a:rPr>
              <a:t>allenging</a:t>
            </a:r>
            <a:r>
              <a:rPr lang="en-GB" dirty="0"/>
              <a:t>: G x E and yield stability have been encounter to the breeders and biometricians for a long of time because it </a:t>
            </a:r>
            <a:r>
              <a:rPr lang="en-GB" dirty="0">
                <a:solidFill>
                  <a:srgbClr val="FF0000"/>
                </a:solidFill>
              </a:rPr>
              <a:t>complicates</a:t>
            </a:r>
            <a:r>
              <a:rPr lang="en-GB" dirty="0"/>
              <a:t> the selection of superior genotypes by </a:t>
            </a:r>
            <a:r>
              <a:rPr lang="en-GB" dirty="0">
                <a:solidFill>
                  <a:srgbClr val="FF0000"/>
                </a:solidFill>
              </a:rPr>
              <a:t>reducing</a:t>
            </a:r>
            <a:r>
              <a:rPr lang="en-GB" dirty="0"/>
              <a:t> the genetic progress.</a:t>
            </a:r>
          </a:p>
          <a:p>
            <a:endParaRPr lang="en-GB" dirty="0"/>
          </a:p>
          <a:p>
            <a:endParaRPr lang="en-GB" dirty="0"/>
          </a:p>
          <a:p>
            <a:pPr marL="0" indent="0">
              <a:buNone/>
            </a:pPr>
            <a:endParaRPr lang="en-GB" sz="1867" dirty="0"/>
          </a:p>
        </p:txBody>
      </p:sp>
    </p:spTree>
    <p:extLst>
      <p:ext uri="{BB962C8B-B14F-4D97-AF65-F5344CB8AC3E}">
        <p14:creationId xmlns:p14="http://schemas.microsoft.com/office/powerpoint/2010/main" val="3830057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输出图像">
            <a:extLst>
              <a:ext uri="{FF2B5EF4-FFF2-40B4-BE49-F238E27FC236}">
                <a16:creationId xmlns:a16="http://schemas.microsoft.com/office/drawing/2014/main" id="{CE9F89E6-D2CA-EA99-A7B4-30E97EB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849" y="1028733"/>
            <a:ext cx="9492301" cy="480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2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51245"/>
            <a:ext cx="10769596" cy="576064"/>
          </a:xfrm>
        </p:spPr>
        <p:txBody>
          <a:bodyPr>
            <a:normAutofit fontScale="90000"/>
          </a:bodyPr>
          <a:lstStyle/>
          <a:p>
            <a:pPr algn="ctr"/>
            <a:r>
              <a:rPr lang="en-GB" sz="3733" dirty="0"/>
              <a:t>Research question and hypothesis</a:t>
            </a:r>
            <a:br>
              <a:rPr lang="en-GB" sz="3733" dirty="0"/>
            </a:br>
            <a:endParaRPr lang="en-GB" sz="3733" dirty="0"/>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800437" y="1718933"/>
            <a:ext cx="10953753" cy="3674275"/>
          </a:xfrm>
        </p:spPr>
        <p:txBody>
          <a:bodyPr/>
          <a:lstStyle/>
          <a:p>
            <a:r>
              <a:rPr lang="en-GB" dirty="0"/>
              <a:t>The </a:t>
            </a:r>
            <a:r>
              <a:rPr lang="en-GB" dirty="0">
                <a:solidFill>
                  <a:srgbClr val="FF0000"/>
                </a:solidFill>
              </a:rPr>
              <a:t>aim</a:t>
            </a:r>
            <a:r>
              <a:rPr lang="en-GB" dirty="0"/>
              <a:t> of this project is to explore different replication strategies that result in better adapted plant varieties for farmers.</a:t>
            </a:r>
          </a:p>
          <a:p>
            <a:r>
              <a:rPr lang="en-GB" i="1" u="sng" dirty="0"/>
              <a:t>Randomized Complete Block Design, RCBD</a:t>
            </a:r>
          </a:p>
          <a:p>
            <a:r>
              <a:rPr lang="en-GB" i="1" u="sng" dirty="0"/>
              <a:t>Split-Plot Design</a:t>
            </a:r>
          </a:p>
          <a:p>
            <a:r>
              <a:rPr lang="en-GB" i="1" u="sng" dirty="0"/>
              <a:t>Adaptive Design</a:t>
            </a:r>
          </a:p>
          <a:p>
            <a:r>
              <a:rPr lang="en-GB" i="1" u="sng" dirty="0"/>
              <a:t>Environmental Gradient Design</a:t>
            </a:r>
          </a:p>
          <a:p>
            <a:r>
              <a:rPr lang="en-GB" i="1" u="sng" dirty="0"/>
              <a:t>Multi-location Yearly Trials</a:t>
            </a:r>
          </a:p>
          <a:p>
            <a:r>
              <a:rPr lang="en-GB" i="1" u="sng" dirty="0"/>
              <a:t>Age-Series Designs</a:t>
            </a:r>
          </a:p>
          <a:p>
            <a:endParaRPr lang="en-GB" dirty="0"/>
          </a:p>
        </p:txBody>
      </p:sp>
    </p:spTree>
    <p:extLst>
      <p:ext uri="{BB962C8B-B14F-4D97-AF65-F5344CB8AC3E}">
        <p14:creationId xmlns:p14="http://schemas.microsoft.com/office/powerpoint/2010/main" val="3487939297"/>
      </p:ext>
    </p:extLst>
  </p:cSld>
  <p:clrMapOvr>
    <a:masterClrMapping/>
  </p:clrMapOvr>
</p:sld>
</file>

<file path=ppt/theme/theme1.xml><?xml version="1.0" encoding="utf-8"?>
<a:theme xmlns:a="http://schemas.openxmlformats.org/drawingml/2006/main" name="RDSVS 4-3 Slides - UG">
  <a:themeElements>
    <a:clrScheme name="UoE Colours-2">
      <a:dk1>
        <a:srgbClr val="00325F"/>
      </a:dk1>
      <a:lt1>
        <a:srgbClr val="FFFFFF"/>
      </a:lt1>
      <a:dk2>
        <a:srgbClr val="6C6C6C"/>
      </a:dk2>
      <a:lt2>
        <a:srgbClr val="FFFFFF"/>
      </a:lt2>
      <a:accent1>
        <a:srgbClr val="0091B5"/>
      </a:accent1>
      <a:accent2>
        <a:srgbClr val="AC0040"/>
      </a:accent2>
      <a:accent3>
        <a:srgbClr val="C2D3DF"/>
      </a:accent3>
      <a:accent4>
        <a:srgbClr val="F4AA00"/>
      </a:accent4>
      <a:accent5>
        <a:srgbClr val="810262"/>
      </a:accent5>
      <a:accent6>
        <a:srgbClr val="457E81"/>
      </a:accent6>
      <a:hlink>
        <a:srgbClr val="CD5A13"/>
      </a:hlink>
      <a:folHlink>
        <a:srgbClr val="B8858D"/>
      </a:folHlink>
    </a:clrScheme>
    <a:fontScheme name="R(D)SVS Branding 2014">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DSVS 4-3 Slides - UG_v4.potx" id="{5BBF622D-4E6B-4058-A6C4-53C9FA6220E4}" vid="{E8AC82C2-5B4B-4DAF-A83C-7EB5863C4F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7B8BF0644C4E47862514133CECCC9E" ma:contentTypeVersion="12" ma:contentTypeDescription="Create a new document." ma:contentTypeScope="" ma:versionID="48e4ea503121a5fe70d5a1466f6ff46d">
  <xsd:schema xmlns:xsd="http://www.w3.org/2001/XMLSchema" xmlns:xs="http://www.w3.org/2001/XMLSchema" xmlns:p="http://schemas.microsoft.com/office/2006/metadata/properties" xmlns:ns2="82284423-04fc-42c6-b7a4-bf8ab8b6b7ca" xmlns:ns3="690fd7a5-3318-45ee-b9a6-2de44dd7e3b8" targetNamespace="http://schemas.microsoft.com/office/2006/metadata/properties" ma:root="true" ma:fieldsID="b5ea3fbb16ca16acd780bc769391638b" ns2:_="" ns3:_="">
    <xsd:import namespace="82284423-04fc-42c6-b7a4-bf8ab8b6b7ca"/>
    <xsd:import namespace="690fd7a5-3318-45ee-b9a6-2de44dd7e3b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284423-04fc-42c6-b7a4-bf8ab8b6b7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0fd7a5-3318-45ee-b9a6-2de44dd7e3b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83D20F-5BB4-46C8-B960-28641F585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284423-04fc-42c6-b7a4-bf8ab8b6b7ca"/>
    <ds:schemaRef ds:uri="690fd7a5-3318-45ee-b9a6-2de44dd7e3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74B72F-189B-4581-8867-D1E818F633A8}">
  <ds:schemaRefs>
    <ds:schemaRef ds:uri="http://schemas.microsoft.com/sharepoint/v3/contenttype/forms"/>
  </ds:schemaRefs>
</ds:datastoreItem>
</file>

<file path=customXml/itemProps3.xml><?xml version="1.0" encoding="utf-8"?>
<ds:datastoreItem xmlns:ds="http://schemas.openxmlformats.org/officeDocument/2006/customXml" ds:itemID="{4516FE58-32A7-4D29-ABAC-0B1039F603A0}">
  <ds:schemaRefs>
    <ds:schemaRef ds:uri="http://schemas.microsoft.com/office/infopath/2007/PartnerControls"/>
    <ds:schemaRef ds:uri="http://www.w3.org/XML/1998/namespace"/>
    <ds:schemaRef ds:uri="http://purl.org/dc/terms/"/>
    <ds:schemaRef ds:uri="82284423-04fc-42c6-b7a4-bf8ab8b6b7ca"/>
    <ds:schemaRef ds:uri="http://schemas.openxmlformats.org/package/2006/metadata/core-properties"/>
    <ds:schemaRef ds:uri="http://schemas.microsoft.com/office/2006/documentManagement/types"/>
    <ds:schemaRef ds:uri="http://schemas.microsoft.com/office/2006/metadata/properties"/>
    <ds:schemaRef ds:uri="690fd7a5-3318-45ee-b9a6-2de44dd7e3b8"/>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RDSVS 4-3 Slides - UG_v4 (003)</Template>
  <TotalTime>970</TotalTime>
  <Words>3190</Words>
  <Application>Microsoft Office PowerPoint</Application>
  <PresentationFormat>Widescreen</PresentationFormat>
  <Paragraphs>473</Paragraphs>
  <Slides>29</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Apple Symbols</vt:lpstr>
      <vt:lpstr>Heiti SC Medium</vt:lpstr>
      <vt:lpstr>Microsoft YaHei</vt:lpstr>
      <vt:lpstr>Söhne</vt:lpstr>
      <vt:lpstr>Arial</vt:lpstr>
      <vt:lpstr>Arial Narrow</vt:lpstr>
      <vt:lpstr>Bahnschrift</vt:lpstr>
      <vt:lpstr>Calibri</vt:lpstr>
      <vt:lpstr>Times New Roman</vt:lpstr>
      <vt:lpstr>Wingdings</vt:lpstr>
      <vt:lpstr>RDSVS 4-3 Slides - UG</vt:lpstr>
      <vt:lpstr>Beyond the Code: A Unique Journey of a Bioinformatics Student</vt:lpstr>
      <vt:lpstr>Elevator pitch</vt:lpstr>
      <vt:lpstr>Current project</vt:lpstr>
      <vt:lpstr>Strategies to Improve Adaptation in Plant Breeding with Complex Genotype by Environment Interactions</vt:lpstr>
      <vt:lpstr>Outline of Presentation</vt:lpstr>
      <vt:lpstr>Background /Introduction</vt:lpstr>
      <vt:lpstr>Statement of problem</vt:lpstr>
      <vt:lpstr>PowerPoint Presentation</vt:lpstr>
      <vt:lpstr>Research question and hypothesis </vt:lpstr>
      <vt:lpstr>Methodology</vt:lpstr>
      <vt:lpstr>Data &amp; Processing </vt:lpstr>
      <vt:lpstr>Data Visualization </vt:lpstr>
      <vt:lpstr>Reference</vt:lpstr>
      <vt:lpstr>Projects I have done</vt:lpstr>
      <vt:lpstr>PowerPoint Presentation</vt:lpstr>
      <vt:lpstr>Chinese medicine database</vt:lpstr>
      <vt:lpstr>PowerPoint Presentation</vt:lpstr>
      <vt:lpstr>PowerPoint Presentation</vt:lpstr>
      <vt:lpstr>PowerPoint Presentation</vt:lpstr>
      <vt:lpstr>Bioinformatics pipelines</vt:lpstr>
      <vt:lpstr>Machine learning</vt:lpstr>
      <vt:lpstr>PowerPoint Presentation</vt:lpstr>
      <vt:lpstr>Shopping website and wechat mini program</vt:lpstr>
      <vt:lpstr>PowerPoint Presentation</vt:lpstr>
      <vt:lpstr>PowerPoint Presentation</vt:lpstr>
      <vt:lpstr>PowerPoint Presentation</vt:lpstr>
      <vt:lpstr>PowerPoint Presentation</vt:lpstr>
      <vt:lpstr>PowerPoint Presentation</vt:lpstr>
      <vt:lpstr>Skill or Problem sharing ~5 min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WILSON Neil</dc:creator>
  <cp:lastModifiedBy>Shuren Xie</cp:lastModifiedBy>
  <cp:revision>185</cp:revision>
  <dcterms:created xsi:type="dcterms:W3CDTF">2017-04-21T12:20:40Z</dcterms:created>
  <dcterms:modified xsi:type="dcterms:W3CDTF">2024-03-20T04:54:53Z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0x0101007B7B8BF0644C4E47862514133CECCC9E</vt:lpwstr>
  </property>
</Properties>
</file>